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7" r:id="rId3"/>
    <p:sldId id="358" r:id="rId4"/>
    <p:sldId id="331" r:id="rId5"/>
    <p:sldId id="359" r:id="rId6"/>
    <p:sldId id="350" r:id="rId7"/>
    <p:sldId id="360" r:id="rId8"/>
    <p:sldId id="361" r:id="rId9"/>
    <p:sldId id="362" r:id="rId10"/>
    <p:sldId id="363" r:id="rId11"/>
    <p:sldId id="365" r:id="rId12"/>
    <p:sldId id="366" r:id="rId13"/>
    <p:sldId id="367" r:id="rId14"/>
    <p:sldId id="369" r:id="rId15"/>
    <p:sldId id="368" r:id="rId16"/>
    <p:sldId id="371" r:id="rId17"/>
    <p:sldId id="272" r:id="rId18"/>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Uresandi Arive" initials="MUA" lastIdx="1" clrIdx="0">
    <p:extLst>
      <p:ext uri="{19B8F6BF-5375-455C-9EA6-DF929625EA0E}">
        <p15:presenceInfo xmlns:p15="http://schemas.microsoft.com/office/powerpoint/2012/main" userId="S-1-5-21-1378819430-4169375257-3659845056-11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F033F"/>
    <a:srgbClr val="752785"/>
    <a:srgbClr val="832C94"/>
    <a:srgbClr val="990033"/>
    <a:srgbClr val="993366"/>
    <a:srgbClr val="A50021"/>
    <a:srgbClr val="336699"/>
    <a:srgbClr val="7030A0"/>
    <a:srgbClr val="8CA45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5282" autoAdjust="0"/>
  </p:normalViewPr>
  <p:slideViewPr>
    <p:cSldViewPr snapToGrid="0">
      <p:cViewPr varScale="1">
        <p:scale>
          <a:sx n="105" d="100"/>
          <a:sy n="105" d="100"/>
        </p:scale>
        <p:origin x="1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l Irujo" userId="f17bcec64f2a6a9c" providerId="LiveId" clId="{0C1BEC01-AB75-41F0-99D8-DFEA38D8DFA0}"/>
    <pc:docChg chg="undo custSel addSld delSld modSld">
      <pc:chgData name="Mikel Irujo" userId="f17bcec64f2a6a9c" providerId="LiveId" clId="{0C1BEC01-AB75-41F0-99D8-DFEA38D8DFA0}" dt="2017-10-02T18:06:44.008" v="422" actId="1076"/>
      <pc:docMkLst>
        <pc:docMk/>
      </pc:docMkLst>
      <pc:sldChg chg="modSp">
        <pc:chgData name="Mikel Irujo" userId="f17bcec64f2a6a9c" providerId="LiveId" clId="{0C1BEC01-AB75-41F0-99D8-DFEA38D8DFA0}" dt="2017-10-02T18:02:17.890" v="336" actId="14100"/>
        <pc:sldMkLst>
          <pc:docMk/>
          <pc:sldMk cId="3319256631" sldId="256"/>
        </pc:sldMkLst>
        <pc:spChg chg="mod">
          <ac:chgData name="Mikel Irujo" userId="f17bcec64f2a6a9c" providerId="LiveId" clId="{0C1BEC01-AB75-41F0-99D8-DFEA38D8DFA0}" dt="2017-10-02T18:02:17.890" v="336" actId="14100"/>
          <ac:spMkLst>
            <pc:docMk/>
            <pc:sldMk cId="3319256631" sldId="256"/>
            <ac:spMk id="13" creationId="{00000000-0000-0000-0000-000000000000}"/>
          </ac:spMkLst>
        </pc:spChg>
      </pc:sldChg>
      <pc:sldChg chg="delSp modSp">
        <pc:chgData name="Mikel Irujo" userId="f17bcec64f2a6a9c" providerId="LiveId" clId="{0C1BEC01-AB75-41F0-99D8-DFEA38D8DFA0}" dt="2017-10-02T18:03:00.175" v="364" actId="255"/>
        <pc:sldMkLst>
          <pc:docMk/>
          <pc:sldMk cId="605914565" sldId="350"/>
        </pc:sldMkLst>
        <pc:spChg chg="mod">
          <ac:chgData name="Mikel Irujo" userId="f17bcec64f2a6a9c" providerId="LiveId" clId="{0C1BEC01-AB75-41F0-99D8-DFEA38D8DFA0}" dt="2017-10-02T18:03:00.175" v="364" actId="255"/>
          <ac:spMkLst>
            <pc:docMk/>
            <pc:sldMk cId="605914565" sldId="350"/>
            <ac:spMk id="20" creationId="{00000000-0000-0000-0000-000000000000}"/>
          </ac:spMkLst>
        </pc:spChg>
        <pc:picChg chg="del">
          <ac:chgData name="Mikel Irujo" userId="f17bcec64f2a6a9c" providerId="LiveId" clId="{0C1BEC01-AB75-41F0-99D8-DFEA38D8DFA0}" dt="2017-10-02T16:50:18.934" v="1" actId="255"/>
          <ac:picMkLst>
            <pc:docMk/>
            <pc:sldMk cId="605914565" sldId="350"/>
            <ac:picMk id="29" creationId="{00000000-0000-0000-0000-000000000000}"/>
          </ac:picMkLst>
        </pc:picChg>
      </pc:sldChg>
      <pc:sldChg chg="del">
        <pc:chgData name="Mikel Irujo" userId="f17bcec64f2a6a9c" providerId="LiveId" clId="{0C1BEC01-AB75-41F0-99D8-DFEA38D8DFA0}" dt="2017-10-02T16:49:53.811" v="0" actId="2696"/>
        <pc:sldMkLst>
          <pc:docMk/>
          <pc:sldMk cId="3004068468" sldId="353"/>
        </pc:sldMkLst>
      </pc:sldChg>
      <pc:sldChg chg="addSp delSp modSp add delAnim">
        <pc:chgData name="Mikel Irujo" userId="f17bcec64f2a6a9c" providerId="LiveId" clId="{0C1BEC01-AB75-41F0-99D8-DFEA38D8DFA0}" dt="2017-10-02T18:03:32.906" v="389" actId="20577"/>
        <pc:sldMkLst>
          <pc:docMk/>
          <pc:sldMk cId="1726146207" sldId="360"/>
        </pc:sldMkLst>
        <pc:spChg chg="add del mod">
          <ac:chgData name="Mikel Irujo" userId="f17bcec64f2a6a9c" providerId="LiveId" clId="{0C1BEC01-AB75-41F0-99D8-DFEA38D8DFA0}" dt="2017-10-02T17:19:35.039" v="29" actId="478"/>
          <ac:spMkLst>
            <pc:docMk/>
            <pc:sldMk cId="1726146207" sldId="360"/>
            <ac:spMk id="4" creationId="{4B541CDE-D56D-44C4-8AD1-758348102DBE}"/>
          </ac:spMkLst>
        </pc:spChg>
        <pc:spChg chg="add del mod">
          <ac:chgData name="Mikel Irujo" userId="f17bcec64f2a6a9c" providerId="LiveId" clId="{0C1BEC01-AB75-41F0-99D8-DFEA38D8DFA0}" dt="2017-10-02T17:14:55.053" v="27" actId="20577"/>
          <ac:spMkLst>
            <pc:docMk/>
            <pc:sldMk cId="1726146207" sldId="360"/>
            <ac:spMk id="5" creationId="{B5291651-7F37-4C7C-966F-D523652D7565}"/>
          </ac:spMkLst>
        </pc:spChg>
        <pc:spChg chg="del mod">
          <ac:chgData name="Mikel Irujo" userId="f17bcec64f2a6a9c" providerId="LiveId" clId="{0C1BEC01-AB75-41F0-99D8-DFEA38D8DFA0}" dt="2017-10-02T17:54:13.289" v="275" actId="20577"/>
          <ac:spMkLst>
            <pc:docMk/>
            <pc:sldMk cId="1726146207" sldId="360"/>
            <ac:spMk id="20" creationId="{00000000-0000-0000-0000-000000000000}"/>
          </ac:spMkLst>
        </pc:spChg>
        <pc:spChg chg="add del mod">
          <ac:chgData name="Mikel Irujo" userId="f17bcec64f2a6a9c" providerId="LiveId" clId="{0C1BEC01-AB75-41F0-99D8-DFEA38D8DFA0}" dt="2017-10-02T17:20:36.075" v="37" actId="20577"/>
          <ac:spMkLst>
            <pc:docMk/>
            <pc:sldMk cId="1726146207" sldId="360"/>
            <ac:spMk id="21" creationId="{23C41EA6-BA99-4F54-A4BD-41BB5F639A4D}"/>
          </ac:spMkLst>
        </pc:spChg>
        <pc:spChg chg="del">
          <ac:chgData name="Mikel Irujo" userId="f17bcec64f2a6a9c" providerId="LiveId" clId="{0C1BEC01-AB75-41F0-99D8-DFEA38D8DFA0}" dt="2017-10-02T16:50:50.542" v="16" actId="478"/>
          <ac:spMkLst>
            <pc:docMk/>
            <pc:sldMk cId="1726146207" sldId="360"/>
            <ac:spMk id="22" creationId="{00000000-0000-0000-0000-000000000000}"/>
          </ac:spMkLst>
        </pc:spChg>
        <pc:spChg chg="del">
          <ac:chgData name="Mikel Irujo" userId="f17bcec64f2a6a9c" providerId="LiveId" clId="{0C1BEC01-AB75-41F0-99D8-DFEA38D8DFA0}" dt="2017-10-02T16:50:47.375" v="12" actId="478"/>
          <ac:spMkLst>
            <pc:docMk/>
            <pc:sldMk cId="1726146207" sldId="360"/>
            <ac:spMk id="23" creationId="{00000000-0000-0000-0000-000000000000}"/>
          </ac:spMkLst>
        </pc:spChg>
        <pc:spChg chg="del mod">
          <ac:chgData name="Mikel Irujo" userId="f17bcec64f2a6a9c" providerId="LiveId" clId="{0C1BEC01-AB75-41F0-99D8-DFEA38D8DFA0}" dt="2017-10-02T16:50:45.971" v="10" actId="478"/>
          <ac:spMkLst>
            <pc:docMk/>
            <pc:sldMk cId="1726146207" sldId="360"/>
            <ac:spMk id="24" creationId="{00000000-0000-0000-0000-000000000000}"/>
          </ac:spMkLst>
        </pc:spChg>
        <pc:spChg chg="del">
          <ac:chgData name="Mikel Irujo" userId="f17bcec64f2a6a9c" providerId="LiveId" clId="{0C1BEC01-AB75-41F0-99D8-DFEA38D8DFA0}" dt="2017-10-02T16:50:45.276" v="8" actId="478"/>
          <ac:spMkLst>
            <pc:docMk/>
            <pc:sldMk cId="1726146207" sldId="360"/>
            <ac:spMk id="25" creationId="{00000000-0000-0000-0000-000000000000}"/>
          </ac:spMkLst>
        </pc:spChg>
        <pc:spChg chg="del">
          <ac:chgData name="Mikel Irujo" userId="f17bcec64f2a6a9c" providerId="LiveId" clId="{0C1BEC01-AB75-41F0-99D8-DFEA38D8DFA0}" dt="2017-10-02T16:50:43.790" v="6" actId="478"/>
          <ac:spMkLst>
            <pc:docMk/>
            <pc:sldMk cId="1726146207" sldId="360"/>
            <ac:spMk id="26" creationId="{00000000-0000-0000-0000-000000000000}"/>
          </ac:spMkLst>
        </pc:spChg>
        <pc:spChg chg="del">
          <ac:chgData name="Mikel Irujo" userId="f17bcec64f2a6a9c" providerId="LiveId" clId="{0C1BEC01-AB75-41F0-99D8-DFEA38D8DFA0}" dt="2017-10-02T16:50:51.114" v="17" actId="478"/>
          <ac:spMkLst>
            <pc:docMk/>
            <pc:sldMk cId="1726146207" sldId="360"/>
            <ac:spMk id="27" creationId="{00000000-0000-0000-0000-000000000000}"/>
          </ac:spMkLst>
        </pc:spChg>
        <pc:spChg chg="add mod">
          <ac:chgData name="Mikel Irujo" userId="f17bcec64f2a6a9c" providerId="LiveId" clId="{0C1BEC01-AB75-41F0-99D8-DFEA38D8DFA0}" dt="2017-10-02T17:46:02.020" v="193" actId="20577"/>
          <ac:spMkLst>
            <pc:docMk/>
            <pc:sldMk cId="1726146207" sldId="360"/>
            <ac:spMk id="30" creationId="{9FE6C49F-72C5-4814-82DF-CDD0E5DA1B19}"/>
          </ac:spMkLst>
        </pc:spChg>
        <pc:spChg chg="add mod">
          <ac:chgData name="Mikel Irujo" userId="f17bcec64f2a6a9c" providerId="LiveId" clId="{0C1BEC01-AB75-41F0-99D8-DFEA38D8DFA0}" dt="2017-10-02T17:25:02.813" v="54" actId="1076"/>
          <ac:spMkLst>
            <pc:docMk/>
            <pc:sldMk cId="1726146207" sldId="360"/>
            <ac:spMk id="31" creationId="{55287D4B-7A7D-4783-8684-65426A61B7A7}"/>
          </ac:spMkLst>
        </pc:spChg>
        <pc:spChg chg="add mod">
          <ac:chgData name="Mikel Irujo" userId="f17bcec64f2a6a9c" providerId="LiveId" clId="{0C1BEC01-AB75-41F0-99D8-DFEA38D8DFA0}" dt="2017-10-02T17:46:47.402" v="201" actId="20577"/>
          <ac:spMkLst>
            <pc:docMk/>
            <pc:sldMk cId="1726146207" sldId="360"/>
            <ac:spMk id="32" creationId="{BA30CCBC-41FA-409A-A3DB-3CC8ECEFFA56}"/>
          </ac:spMkLst>
        </pc:spChg>
        <pc:spChg chg="add mod">
          <ac:chgData name="Mikel Irujo" userId="f17bcec64f2a6a9c" providerId="LiveId" clId="{0C1BEC01-AB75-41F0-99D8-DFEA38D8DFA0}" dt="2017-10-02T18:03:32.906" v="389" actId="20577"/>
          <ac:spMkLst>
            <pc:docMk/>
            <pc:sldMk cId="1726146207" sldId="360"/>
            <ac:spMk id="39" creationId="{A808931F-4A25-4843-BB5A-E74045BD543F}"/>
          </ac:spMkLst>
        </pc:spChg>
        <pc:grpChg chg="del">
          <ac:chgData name="Mikel Irujo" userId="f17bcec64f2a6a9c" providerId="LiveId" clId="{0C1BEC01-AB75-41F0-99D8-DFEA38D8DFA0}" dt="2017-10-02T16:50:41.023" v="4" actId="478"/>
          <ac:grpSpMkLst>
            <pc:docMk/>
            <pc:sldMk cId="1726146207" sldId="360"/>
            <ac:grpSpMk id="19" creationId="{00000000-0000-0000-0000-000000000000}"/>
          </ac:grpSpMkLst>
        </pc:grpChg>
        <pc:picChg chg="add mod">
          <ac:chgData name="Mikel Irujo" userId="f17bcec64f2a6a9c" providerId="LiveId" clId="{0C1BEC01-AB75-41F0-99D8-DFEA38D8DFA0}" dt="2017-10-02T17:25:10.694" v="58" actId="1076"/>
          <ac:picMkLst>
            <pc:docMk/>
            <pc:sldMk cId="1726146207" sldId="360"/>
            <ac:picMk id="3" creationId="{9B3AFB39-6B4C-4632-B00E-AB462CEF8921}"/>
          </ac:picMkLst>
        </pc:picChg>
        <pc:picChg chg="del">
          <ac:chgData name="Mikel Irujo" userId="f17bcec64f2a6a9c" providerId="LiveId" clId="{0C1BEC01-AB75-41F0-99D8-DFEA38D8DFA0}" dt="2017-10-02T16:50:48.192" v="13" actId="478"/>
          <ac:picMkLst>
            <pc:docMk/>
            <pc:sldMk cId="1726146207" sldId="360"/>
            <ac:picMk id="6" creationId="{00000000-0000-0000-0000-000000000000}"/>
          </ac:picMkLst>
        </pc:picChg>
        <pc:picChg chg="del">
          <ac:chgData name="Mikel Irujo" userId="f17bcec64f2a6a9c" providerId="LiveId" clId="{0C1BEC01-AB75-41F0-99D8-DFEA38D8DFA0}" dt="2017-10-02T16:50:41.023" v="4" actId="478"/>
          <ac:picMkLst>
            <pc:docMk/>
            <pc:sldMk cId="1726146207" sldId="360"/>
            <ac:picMk id="7" creationId="{00000000-0000-0000-0000-000000000000}"/>
          </ac:picMkLst>
        </pc:picChg>
        <pc:picChg chg="del">
          <ac:chgData name="Mikel Irujo" userId="f17bcec64f2a6a9c" providerId="LiveId" clId="{0C1BEC01-AB75-41F0-99D8-DFEA38D8DFA0}" dt="2017-10-02T16:50:49.063" v="14" actId="478"/>
          <ac:picMkLst>
            <pc:docMk/>
            <pc:sldMk cId="1726146207" sldId="360"/>
            <ac:picMk id="8" creationId="{00000000-0000-0000-0000-000000000000}"/>
          </ac:picMkLst>
        </pc:picChg>
        <pc:picChg chg="del">
          <ac:chgData name="Mikel Irujo" userId="f17bcec64f2a6a9c" providerId="LiveId" clId="{0C1BEC01-AB75-41F0-99D8-DFEA38D8DFA0}" dt="2017-10-02T16:50:41.023" v="4" actId="478"/>
          <ac:picMkLst>
            <pc:docMk/>
            <pc:sldMk cId="1726146207" sldId="360"/>
            <ac:picMk id="9" creationId="{00000000-0000-0000-0000-000000000000}"/>
          </ac:picMkLst>
        </pc:picChg>
        <pc:picChg chg="del">
          <ac:chgData name="Mikel Irujo" userId="f17bcec64f2a6a9c" providerId="LiveId" clId="{0C1BEC01-AB75-41F0-99D8-DFEA38D8DFA0}" dt="2017-10-02T16:50:49.715" v="15" actId="478"/>
          <ac:picMkLst>
            <pc:docMk/>
            <pc:sldMk cId="1726146207" sldId="360"/>
            <ac:picMk id="10" creationId="{00000000-0000-0000-0000-000000000000}"/>
          </ac:picMkLst>
        </pc:picChg>
        <pc:picChg chg="del">
          <ac:chgData name="Mikel Irujo" userId="f17bcec64f2a6a9c" providerId="LiveId" clId="{0C1BEC01-AB75-41F0-99D8-DFEA38D8DFA0}" dt="2017-10-02T16:50:41.023" v="4" actId="478"/>
          <ac:picMkLst>
            <pc:docMk/>
            <pc:sldMk cId="1726146207" sldId="360"/>
            <ac:picMk id="11" creationId="{00000000-0000-0000-0000-000000000000}"/>
          </ac:picMkLst>
        </pc:picChg>
        <pc:picChg chg="del">
          <ac:chgData name="Mikel Irujo" userId="f17bcec64f2a6a9c" providerId="LiveId" clId="{0C1BEC01-AB75-41F0-99D8-DFEA38D8DFA0}" dt="2017-10-02T16:50:41.023" v="4" actId="478"/>
          <ac:picMkLst>
            <pc:docMk/>
            <pc:sldMk cId="1726146207" sldId="360"/>
            <ac:picMk id="13" creationId="{00000000-0000-0000-0000-000000000000}"/>
          </ac:picMkLst>
        </pc:picChg>
        <pc:picChg chg="del">
          <ac:chgData name="Mikel Irujo" userId="f17bcec64f2a6a9c" providerId="LiveId" clId="{0C1BEC01-AB75-41F0-99D8-DFEA38D8DFA0}" dt="2017-10-02T16:50:41.023" v="4" actId="478"/>
          <ac:picMkLst>
            <pc:docMk/>
            <pc:sldMk cId="1726146207" sldId="360"/>
            <ac:picMk id="14" creationId="{00000000-0000-0000-0000-000000000000}"/>
          </ac:picMkLst>
        </pc:picChg>
        <pc:picChg chg="del">
          <ac:chgData name="Mikel Irujo" userId="f17bcec64f2a6a9c" providerId="LiveId" clId="{0C1BEC01-AB75-41F0-99D8-DFEA38D8DFA0}" dt="2017-10-02T16:50:44.779" v="7" actId="478"/>
          <ac:picMkLst>
            <pc:docMk/>
            <pc:sldMk cId="1726146207" sldId="360"/>
            <ac:picMk id="15" creationId="{00000000-0000-0000-0000-000000000000}"/>
          </ac:picMkLst>
        </pc:picChg>
        <pc:picChg chg="del">
          <ac:chgData name="Mikel Irujo" userId="f17bcec64f2a6a9c" providerId="LiveId" clId="{0C1BEC01-AB75-41F0-99D8-DFEA38D8DFA0}" dt="2017-10-02T16:50:41.023" v="4" actId="478"/>
          <ac:picMkLst>
            <pc:docMk/>
            <pc:sldMk cId="1726146207" sldId="360"/>
            <ac:picMk id="16" creationId="{00000000-0000-0000-0000-000000000000}"/>
          </ac:picMkLst>
        </pc:picChg>
        <pc:picChg chg="add del mod">
          <ac:chgData name="Mikel Irujo" userId="f17bcec64f2a6a9c" providerId="LiveId" clId="{0C1BEC01-AB75-41F0-99D8-DFEA38D8DFA0}" dt="2017-10-02T17:14:56.470" v="28" actId="20577"/>
          <ac:picMkLst>
            <pc:docMk/>
            <pc:sldMk cId="1726146207" sldId="360"/>
            <ac:picMk id="17" creationId="{9C06AA5E-7A6F-4B07-A82E-79620AA02935}"/>
          </ac:picMkLst>
        </pc:picChg>
        <pc:picChg chg="add mod">
          <ac:chgData name="Mikel Irujo" userId="f17bcec64f2a6a9c" providerId="LiveId" clId="{0C1BEC01-AB75-41F0-99D8-DFEA38D8DFA0}" dt="2017-10-02T17:46:53.100" v="202" actId="14100"/>
          <ac:picMkLst>
            <pc:docMk/>
            <pc:sldMk cId="1726146207" sldId="360"/>
            <ac:picMk id="29" creationId="{828AC96F-BB4D-496C-B143-09868FA9F7E9}"/>
          </ac:picMkLst>
        </pc:picChg>
        <pc:picChg chg="add mod">
          <ac:chgData name="Mikel Irujo" userId="f17bcec64f2a6a9c" providerId="LiveId" clId="{0C1BEC01-AB75-41F0-99D8-DFEA38D8DFA0}" dt="2017-10-02T17:26:11.992" v="71" actId="1076"/>
          <ac:picMkLst>
            <pc:docMk/>
            <pc:sldMk cId="1726146207" sldId="360"/>
            <ac:picMk id="33" creationId="{FFB72F9A-267F-4041-8908-A4AD46939D0A}"/>
          </ac:picMkLst>
        </pc:picChg>
        <pc:picChg chg="del">
          <ac:chgData name="Mikel Irujo" userId="f17bcec64f2a6a9c" providerId="LiveId" clId="{0C1BEC01-AB75-41F0-99D8-DFEA38D8DFA0}" dt="2017-10-02T16:50:39.420" v="3" actId="478"/>
          <ac:picMkLst>
            <pc:docMk/>
            <pc:sldMk cId="1726146207" sldId="360"/>
            <ac:picMk id="51" creationId="{00000000-0000-0000-0000-000000000000}"/>
          </ac:picMkLst>
        </pc:picChg>
        <pc:picChg chg="del">
          <ac:chgData name="Mikel Irujo" userId="f17bcec64f2a6a9c" providerId="LiveId" clId="{0C1BEC01-AB75-41F0-99D8-DFEA38D8DFA0}" dt="2017-10-02T16:50:46.606" v="11" actId="478"/>
          <ac:picMkLst>
            <pc:docMk/>
            <pc:sldMk cId="1726146207" sldId="360"/>
            <ac:picMk id="52" creationId="{00000000-0000-0000-0000-000000000000}"/>
          </ac:picMkLst>
        </pc:picChg>
        <pc:picChg chg="del">
          <ac:chgData name="Mikel Irujo" userId="f17bcec64f2a6a9c" providerId="LiveId" clId="{0C1BEC01-AB75-41F0-99D8-DFEA38D8DFA0}" dt="2017-10-02T16:50:41.023" v="4" actId="478"/>
          <ac:picMkLst>
            <pc:docMk/>
            <pc:sldMk cId="1726146207" sldId="360"/>
            <ac:picMk id="53" creationId="{00000000-0000-0000-0000-000000000000}"/>
          </ac:picMkLst>
        </pc:picChg>
        <pc:picChg chg="del">
          <ac:chgData name="Mikel Irujo" userId="f17bcec64f2a6a9c" providerId="LiveId" clId="{0C1BEC01-AB75-41F0-99D8-DFEA38D8DFA0}" dt="2017-10-02T16:50:43.293" v="5" actId="478"/>
          <ac:picMkLst>
            <pc:docMk/>
            <pc:sldMk cId="1726146207" sldId="360"/>
            <ac:picMk id="54" creationId="{00000000-0000-0000-0000-000000000000}"/>
          </ac:picMkLst>
        </pc:picChg>
      </pc:sldChg>
      <pc:sldChg chg="addSp delSp modSp add">
        <pc:chgData name="Mikel Irujo" userId="f17bcec64f2a6a9c" providerId="LiveId" clId="{0C1BEC01-AB75-41F0-99D8-DFEA38D8DFA0}" dt="2017-10-02T18:03:48.958" v="390" actId="1076"/>
        <pc:sldMkLst>
          <pc:docMk/>
          <pc:sldMk cId="1491458587" sldId="361"/>
        </pc:sldMkLst>
        <pc:spChg chg="add">
          <ac:chgData name="Mikel Irujo" userId="f17bcec64f2a6a9c" providerId="LiveId" clId="{0C1BEC01-AB75-41F0-99D8-DFEA38D8DFA0}" dt="2017-10-02T18:03:48.958" v="390" actId="1076"/>
          <ac:spMkLst>
            <pc:docMk/>
            <pc:sldMk cId="1491458587" sldId="361"/>
            <ac:spMk id="14" creationId="{7A687420-691E-4A48-9C42-351A67CA28A2}"/>
          </ac:spMkLst>
        </pc:spChg>
        <pc:spChg chg="del mod">
          <ac:chgData name="Mikel Irujo" userId="f17bcec64f2a6a9c" providerId="LiveId" clId="{0C1BEC01-AB75-41F0-99D8-DFEA38D8DFA0}" dt="2017-10-02T17:54:15.095" v="278" actId="1076"/>
          <ac:spMkLst>
            <pc:docMk/>
            <pc:sldMk cId="1491458587" sldId="361"/>
            <ac:spMk id="20" creationId="{00000000-0000-0000-0000-000000000000}"/>
          </ac:spMkLst>
        </pc:spChg>
        <pc:spChg chg="mod">
          <ac:chgData name="Mikel Irujo" userId="f17bcec64f2a6a9c" providerId="LiveId" clId="{0C1BEC01-AB75-41F0-99D8-DFEA38D8DFA0}" dt="2017-10-02T17:46:20.583" v="195" actId="20577"/>
          <ac:spMkLst>
            <pc:docMk/>
            <pc:sldMk cId="1491458587" sldId="361"/>
            <ac:spMk id="30" creationId="{9FE6C49F-72C5-4814-82DF-CDD0E5DA1B19}"/>
          </ac:spMkLst>
        </pc:spChg>
        <pc:spChg chg="mod">
          <ac:chgData name="Mikel Irujo" userId="f17bcec64f2a6a9c" providerId="LiveId" clId="{0C1BEC01-AB75-41F0-99D8-DFEA38D8DFA0}" dt="2017-10-02T17:45:22.946" v="182" actId="20577"/>
          <ac:spMkLst>
            <pc:docMk/>
            <pc:sldMk cId="1491458587" sldId="361"/>
            <ac:spMk id="32" creationId="{BA30CCBC-41FA-409A-A3DB-3CC8ECEFFA56}"/>
          </ac:spMkLst>
        </pc:spChg>
        <pc:picChg chg="del">
          <ac:chgData name="Mikel Irujo" userId="f17bcec64f2a6a9c" providerId="LiveId" clId="{0C1BEC01-AB75-41F0-99D8-DFEA38D8DFA0}" dt="2017-10-02T17:27:00.236" v="75" actId="478"/>
          <ac:picMkLst>
            <pc:docMk/>
            <pc:sldMk cId="1491458587" sldId="361"/>
            <ac:picMk id="3" creationId="{9B3AFB39-6B4C-4632-B00E-AB462CEF8921}"/>
          </ac:picMkLst>
        </pc:picChg>
        <pc:picChg chg="add mod">
          <ac:chgData name="Mikel Irujo" userId="f17bcec64f2a6a9c" providerId="LiveId" clId="{0C1BEC01-AB75-41F0-99D8-DFEA38D8DFA0}" dt="2017-10-02T17:27:07.434" v="79" actId="1076"/>
          <ac:picMkLst>
            <pc:docMk/>
            <pc:sldMk cId="1491458587" sldId="361"/>
            <ac:picMk id="4" creationId="{4687AC20-5279-4942-A5A5-82C530A35EDB}"/>
          </ac:picMkLst>
        </pc:picChg>
        <pc:picChg chg="add mod">
          <ac:chgData name="Mikel Irujo" userId="f17bcec64f2a6a9c" providerId="LiveId" clId="{0C1BEC01-AB75-41F0-99D8-DFEA38D8DFA0}" dt="2017-10-02T17:32:44.517" v="88" actId="1076"/>
          <ac:picMkLst>
            <pc:docMk/>
            <pc:sldMk cId="1491458587" sldId="361"/>
            <ac:picMk id="5" creationId="{F1AE04C8-F467-40C6-A7FA-A5AD346793E0}"/>
          </ac:picMkLst>
        </pc:picChg>
        <pc:picChg chg="del">
          <ac:chgData name="Mikel Irujo" userId="f17bcec64f2a6a9c" providerId="LiveId" clId="{0C1BEC01-AB75-41F0-99D8-DFEA38D8DFA0}" dt="2017-10-02T17:32:38.334" v="84" actId="478"/>
          <ac:picMkLst>
            <pc:docMk/>
            <pc:sldMk cId="1491458587" sldId="361"/>
            <ac:picMk id="29" creationId="{828AC96F-BB4D-496C-B143-09868FA9F7E9}"/>
          </ac:picMkLst>
        </pc:picChg>
        <pc:picChg chg="mod">
          <ac:chgData name="Mikel Irujo" userId="f17bcec64f2a6a9c" providerId="LiveId" clId="{0C1BEC01-AB75-41F0-99D8-DFEA38D8DFA0}" dt="2017-10-02T17:33:18.894" v="94" actId="1076"/>
          <ac:picMkLst>
            <pc:docMk/>
            <pc:sldMk cId="1491458587" sldId="361"/>
            <ac:picMk id="33" creationId="{FFB72F9A-267F-4041-8908-A4AD46939D0A}"/>
          </ac:picMkLst>
        </pc:picChg>
      </pc:sldChg>
      <pc:sldChg chg="addSp delSp modSp add">
        <pc:chgData name="Mikel Irujo" userId="f17bcec64f2a6a9c" providerId="LiveId" clId="{0C1BEC01-AB75-41F0-99D8-DFEA38D8DFA0}" dt="2017-10-02T18:03:51.126" v="391" actId="1076"/>
        <pc:sldMkLst>
          <pc:docMk/>
          <pc:sldMk cId="2693817913" sldId="362"/>
        </pc:sldMkLst>
        <pc:spChg chg="add">
          <ac:chgData name="Mikel Irujo" userId="f17bcec64f2a6a9c" providerId="LiveId" clId="{0C1BEC01-AB75-41F0-99D8-DFEA38D8DFA0}" dt="2017-10-02T18:03:51.126" v="391" actId="1076"/>
          <ac:spMkLst>
            <pc:docMk/>
            <pc:sldMk cId="2693817913" sldId="362"/>
            <ac:spMk id="14" creationId="{922441AB-6D4A-4766-A5E5-32D5F9936AFF}"/>
          </ac:spMkLst>
        </pc:spChg>
        <pc:spChg chg="del mod">
          <ac:chgData name="Mikel Irujo" userId="f17bcec64f2a6a9c" providerId="LiveId" clId="{0C1BEC01-AB75-41F0-99D8-DFEA38D8DFA0}" dt="2017-10-02T17:54:16.850" v="281" actId="1076"/>
          <ac:spMkLst>
            <pc:docMk/>
            <pc:sldMk cId="2693817913" sldId="362"/>
            <ac:spMk id="20" creationId="{00000000-0000-0000-0000-000000000000}"/>
          </ac:spMkLst>
        </pc:spChg>
        <pc:spChg chg="mod">
          <ac:chgData name="Mikel Irujo" userId="f17bcec64f2a6a9c" providerId="LiveId" clId="{0C1BEC01-AB75-41F0-99D8-DFEA38D8DFA0}" dt="2017-10-02T17:44:44.307" v="172" actId="20577"/>
          <ac:spMkLst>
            <pc:docMk/>
            <pc:sldMk cId="2693817913" sldId="362"/>
            <ac:spMk id="30" creationId="{9FE6C49F-72C5-4814-82DF-CDD0E5DA1B19}"/>
          </ac:spMkLst>
        </pc:spChg>
        <pc:spChg chg="mod">
          <ac:chgData name="Mikel Irujo" userId="f17bcec64f2a6a9c" providerId="LiveId" clId="{0C1BEC01-AB75-41F0-99D8-DFEA38D8DFA0}" dt="2017-10-02T17:44:59.746" v="177" actId="1076"/>
          <ac:spMkLst>
            <pc:docMk/>
            <pc:sldMk cId="2693817913" sldId="362"/>
            <ac:spMk id="32" creationId="{BA30CCBC-41FA-409A-A3DB-3CC8ECEFFA56}"/>
          </ac:spMkLst>
        </pc:spChg>
        <pc:picChg chg="add mod">
          <ac:chgData name="Mikel Irujo" userId="f17bcec64f2a6a9c" providerId="LiveId" clId="{0C1BEC01-AB75-41F0-99D8-DFEA38D8DFA0}" dt="2017-10-02T17:34:56.084" v="106" actId="1076"/>
          <ac:picMkLst>
            <pc:docMk/>
            <pc:sldMk cId="2693817913" sldId="362"/>
            <ac:picMk id="3" creationId="{2306DE2F-47D7-42A7-997E-85912DCB3A91}"/>
          </ac:picMkLst>
        </pc:picChg>
        <pc:picChg chg="del">
          <ac:chgData name="Mikel Irujo" userId="f17bcec64f2a6a9c" providerId="LiveId" clId="{0C1BEC01-AB75-41F0-99D8-DFEA38D8DFA0}" dt="2017-10-02T17:34:51.104" v="102" actId="478"/>
          <ac:picMkLst>
            <pc:docMk/>
            <pc:sldMk cId="2693817913" sldId="362"/>
            <ac:picMk id="4" creationId="{4687AC20-5279-4942-A5A5-82C530A35EDB}"/>
          </ac:picMkLst>
        </pc:picChg>
        <pc:picChg chg="del">
          <ac:chgData name="Mikel Irujo" userId="f17bcec64f2a6a9c" providerId="LiveId" clId="{0C1BEC01-AB75-41F0-99D8-DFEA38D8DFA0}" dt="2017-10-02T17:37:55.730" v="112" actId="478"/>
          <ac:picMkLst>
            <pc:docMk/>
            <pc:sldMk cId="2693817913" sldId="362"/>
            <ac:picMk id="5" creationId="{F1AE04C8-F467-40C6-A7FA-A5AD346793E0}"/>
          </ac:picMkLst>
        </pc:picChg>
        <pc:picChg chg="add mod">
          <ac:chgData name="Mikel Irujo" userId="f17bcec64f2a6a9c" providerId="LiveId" clId="{0C1BEC01-AB75-41F0-99D8-DFEA38D8DFA0}" dt="2017-10-02T17:37:59.576" v="114" actId="1076"/>
          <ac:picMkLst>
            <pc:docMk/>
            <pc:sldMk cId="2693817913" sldId="362"/>
            <ac:picMk id="6" creationId="{60FAF6E5-3B2D-49E2-B010-50DB64BAF145}"/>
          </ac:picMkLst>
        </pc:picChg>
      </pc:sldChg>
      <pc:sldChg chg="addSp delSp modSp add">
        <pc:chgData name="Mikel Irujo" userId="f17bcec64f2a6a9c" providerId="LiveId" clId="{0C1BEC01-AB75-41F0-99D8-DFEA38D8DFA0}" dt="2017-10-02T18:03:52.814" v="392" actId="1076"/>
        <pc:sldMkLst>
          <pc:docMk/>
          <pc:sldMk cId="2973722890" sldId="363"/>
        </pc:sldMkLst>
        <pc:spChg chg="add">
          <ac:chgData name="Mikel Irujo" userId="f17bcec64f2a6a9c" providerId="LiveId" clId="{0C1BEC01-AB75-41F0-99D8-DFEA38D8DFA0}" dt="2017-10-02T18:03:52.814" v="392" actId="1076"/>
          <ac:spMkLst>
            <pc:docMk/>
            <pc:sldMk cId="2973722890" sldId="363"/>
            <ac:spMk id="14" creationId="{263331AE-DAFA-45C5-B8C5-53DB9FBE11EE}"/>
          </ac:spMkLst>
        </pc:spChg>
        <pc:spChg chg="del mod">
          <ac:chgData name="Mikel Irujo" userId="f17bcec64f2a6a9c" providerId="LiveId" clId="{0C1BEC01-AB75-41F0-99D8-DFEA38D8DFA0}" dt="2017-10-02T17:54:19.647" v="284" actId="1076"/>
          <ac:spMkLst>
            <pc:docMk/>
            <pc:sldMk cId="2973722890" sldId="363"/>
            <ac:spMk id="20" creationId="{00000000-0000-0000-0000-000000000000}"/>
          </ac:spMkLst>
        </pc:spChg>
        <pc:spChg chg="mod">
          <ac:chgData name="Mikel Irujo" userId="f17bcec64f2a6a9c" providerId="LiveId" clId="{0C1BEC01-AB75-41F0-99D8-DFEA38D8DFA0}" dt="2017-10-02T17:44:03.555" v="166" actId="20577"/>
          <ac:spMkLst>
            <pc:docMk/>
            <pc:sldMk cId="2973722890" sldId="363"/>
            <ac:spMk id="30" creationId="{9FE6C49F-72C5-4814-82DF-CDD0E5DA1B19}"/>
          </ac:spMkLst>
        </pc:spChg>
        <pc:spChg chg="mod">
          <ac:chgData name="Mikel Irujo" userId="f17bcec64f2a6a9c" providerId="LiveId" clId="{0C1BEC01-AB75-41F0-99D8-DFEA38D8DFA0}" dt="2017-10-02T17:44:06.826" v="167" actId="5793"/>
          <ac:spMkLst>
            <pc:docMk/>
            <pc:sldMk cId="2973722890" sldId="363"/>
            <ac:spMk id="32" creationId="{BA30CCBC-41FA-409A-A3DB-3CC8ECEFFA56}"/>
          </ac:spMkLst>
        </pc:spChg>
        <pc:picChg chg="del">
          <ac:chgData name="Mikel Irujo" userId="f17bcec64f2a6a9c" providerId="LiveId" clId="{0C1BEC01-AB75-41F0-99D8-DFEA38D8DFA0}" dt="2017-10-02T17:40:48.336" v="124" actId="478"/>
          <ac:picMkLst>
            <pc:docMk/>
            <pc:sldMk cId="2973722890" sldId="363"/>
            <ac:picMk id="3" creationId="{2306DE2F-47D7-42A7-997E-85912DCB3A91}"/>
          </ac:picMkLst>
        </pc:picChg>
        <pc:picChg chg="add mod">
          <ac:chgData name="Mikel Irujo" userId="f17bcec64f2a6a9c" providerId="LiveId" clId="{0C1BEC01-AB75-41F0-99D8-DFEA38D8DFA0}" dt="2017-10-02T17:40:54.133" v="127" actId="1076"/>
          <ac:picMkLst>
            <pc:docMk/>
            <pc:sldMk cId="2973722890" sldId="363"/>
            <ac:picMk id="4" creationId="{73DB2F7A-B921-4904-9EC1-84FFF3F15876}"/>
          </ac:picMkLst>
        </pc:picChg>
        <pc:picChg chg="add mod">
          <ac:chgData name="Mikel Irujo" userId="f17bcec64f2a6a9c" providerId="LiveId" clId="{0C1BEC01-AB75-41F0-99D8-DFEA38D8DFA0}" dt="2017-10-02T17:43:05.157" v="155" actId="1076"/>
          <ac:picMkLst>
            <pc:docMk/>
            <pc:sldMk cId="2973722890" sldId="363"/>
            <ac:picMk id="5" creationId="{AC0DAAA6-3A02-494E-B10F-781C123F13D7}"/>
          </ac:picMkLst>
        </pc:picChg>
        <pc:picChg chg="del">
          <ac:chgData name="Mikel Irujo" userId="f17bcec64f2a6a9c" providerId="LiveId" clId="{0C1BEC01-AB75-41F0-99D8-DFEA38D8DFA0}" dt="2017-10-02T17:42:51.443" v="148" actId="478"/>
          <ac:picMkLst>
            <pc:docMk/>
            <pc:sldMk cId="2973722890" sldId="363"/>
            <ac:picMk id="6" creationId="{60FAF6E5-3B2D-49E2-B010-50DB64BAF145}"/>
          </ac:picMkLst>
        </pc:picChg>
        <pc:picChg chg="mod">
          <ac:chgData name="Mikel Irujo" userId="f17bcec64f2a6a9c" providerId="LiveId" clId="{0C1BEC01-AB75-41F0-99D8-DFEA38D8DFA0}" dt="2017-10-02T17:43:01.032" v="153" actId="1076"/>
          <ac:picMkLst>
            <pc:docMk/>
            <pc:sldMk cId="2973722890" sldId="363"/>
            <ac:picMk id="33" creationId="{FFB72F9A-267F-4041-8908-A4AD46939D0A}"/>
          </ac:picMkLst>
        </pc:picChg>
      </pc:sldChg>
      <pc:sldChg chg="delSp add del">
        <pc:chgData name="Mikel Irujo" userId="f17bcec64f2a6a9c" providerId="LiveId" clId="{0C1BEC01-AB75-41F0-99D8-DFEA38D8DFA0}" dt="2017-10-02T17:53:48.254" v="265" actId="2696"/>
        <pc:sldMkLst>
          <pc:docMk/>
          <pc:sldMk cId="134079922" sldId="364"/>
        </pc:sldMkLst>
        <pc:picChg chg="del">
          <ac:chgData name="Mikel Irujo" userId="f17bcec64f2a6a9c" providerId="LiveId" clId="{0C1BEC01-AB75-41F0-99D8-DFEA38D8DFA0}" dt="2017-10-02T17:47:25.574" v="204" actId="478"/>
          <ac:picMkLst>
            <pc:docMk/>
            <pc:sldMk cId="134079922" sldId="364"/>
            <ac:picMk id="4" creationId="{73DB2F7A-B921-4904-9EC1-84FFF3F15876}"/>
          </ac:picMkLst>
        </pc:picChg>
      </pc:sldChg>
      <pc:sldChg chg="addSp delSp modSp add">
        <pc:chgData name="Mikel Irujo" userId="f17bcec64f2a6a9c" providerId="LiveId" clId="{0C1BEC01-AB75-41F0-99D8-DFEA38D8DFA0}" dt="2017-10-02T18:03:54.446" v="393" actId="1076"/>
        <pc:sldMkLst>
          <pc:docMk/>
          <pc:sldMk cId="2390787436" sldId="365"/>
        </pc:sldMkLst>
        <pc:spChg chg="add">
          <ac:chgData name="Mikel Irujo" userId="f17bcec64f2a6a9c" providerId="LiveId" clId="{0C1BEC01-AB75-41F0-99D8-DFEA38D8DFA0}" dt="2017-10-02T18:03:54.446" v="393" actId="1076"/>
          <ac:spMkLst>
            <pc:docMk/>
            <pc:sldMk cId="2390787436" sldId="365"/>
            <ac:spMk id="13" creationId="{E1B65D71-B57A-4C09-894D-2F04249DB57B}"/>
          </ac:spMkLst>
        </pc:spChg>
        <pc:spChg chg="del mod">
          <ac:chgData name="Mikel Irujo" userId="f17bcec64f2a6a9c" providerId="LiveId" clId="{0C1BEC01-AB75-41F0-99D8-DFEA38D8DFA0}" dt="2017-10-02T17:54:21.480" v="287" actId="1076"/>
          <ac:spMkLst>
            <pc:docMk/>
            <pc:sldMk cId="2390787436" sldId="365"/>
            <ac:spMk id="20" creationId="{00000000-0000-0000-0000-000000000000}"/>
          </ac:spMkLst>
        </pc:spChg>
        <pc:spChg chg="del">
          <ac:chgData name="Mikel Irujo" userId="f17bcec64f2a6a9c" providerId="LiveId" clId="{0C1BEC01-AB75-41F0-99D8-DFEA38D8DFA0}" dt="2017-10-02T17:47:50.730" v="209" actId="1076"/>
          <ac:spMkLst>
            <pc:docMk/>
            <pc:sldMk cId="2390787436" sldId="365"/>
            <ac:spMk id="30" creationId="{9FE6C49F-72C5-4814-82DF-CDD0E5DA1B19}"/>
          </ac:spMkLst>
        </pc:spChg>
        <pc:spChg chg="del">
          <ac:chgData name="Mikel Irujo" userId="f17bcec64f2a6a9c" providerId="LiveId" clId="{0C1BEC01-AB75-41F0-99D8-DFEA38D8DFA0}" dt="2017-10-02T17:47:56.478" v="211" actId="1076"/>
          <ac:spMkLst>
            <pc:docMk/>
            <pc:sldMk cId="2390787436" sldId="365"/>
            <ac:spMk id="31" creationId="{55287D4B-7A7D-4783-8684-65426A61B7A7}"/>
          </ac:spMkLst>
        </pc:spChg>
        <pc:spChg chg="mod">
          <ac:chgData name="Mikel Irujo" userId="f17bcec64f2a6a9c" providerId="LiveId" clId="{0C1BEC01-AB75-41F0-99D8-DFEA38D8DFA0}" dt="2017-10-02T17:51:41.625" v="261" actId="255"/>
          <ac:spMkLst>
            <pc:docMk/>
            <pc:sldMk cId="2390787436" sldId="365"/>
            <ac:spMk id="32" creationId="{BA30CCBC-41FA-409A-A3DB-3CC8ECEFFA56}"/>
          </ac:spMkLst>
        </pc:spChg>
        <pc:picChg chg="add mod">
          <ac:chgData name="Mikel Irujo" userId="f17bcec64f2a6a9c" providerId="LiveId" clId="{0C1BEC01-AB75-41F0-99D8-DFEA38D8DFA0}" dt="2017-10-02T17:51:33.198" v="258" actId="1076"/>
          <ac:picMkLst>
            <pc:docMk/>
            <pc:sldMk cId="2390787436" sldId="365"/>
            <ac:picMk id="3" creationId="{A5C47BDE-4C72-483D-9F53-37EAF85781F1}"/>
          </ac:picMkLst>
        </pc:picChg>
        <pc:picChg chg="del">
          <ac:chgData name="Mikel Irujo" userId="f17bcec64f2a6a9c" providerId="LiveId" clId="{0C1BEC01-AB75-41F0-99D8-DFEA38D8DFA0}" dt="2017-10-02T17:47:33.657" v="206" actId="478"/>
          <ac:picMkLst>
            <pc:docMk/>
            <pc:sldMk cId="2390787436" sldId="365"/>
            <ac:picMk id="4" creationId="{73DB2F7A-B921-4904-9EC1-84FFF3F15876}"/>
          </ac:picMkLst>
        </pc:picChg>
        <pc:picChg chg="del">
          <ac:chgData name="Mikel Irujo" userId="f17bcec64f2a6a9c" providerId="LiveId" clId="{0C1BEC01-AB75-41F0-99D8-DFEA38D8DFA0}" dt="2017-10-02T17:48:00.315" v="213" actId="478"/>
          <ac:picMkLst>
            <pc:docMk/>
            <pc:sldMk cId="2390787436" sldId="365"/>
            <ac:picMk id="5" creationId="{AC0DAAA6-3A02-494E-B10F-781C123F13D7}"/>
          </ac:picMkLst>
        </pc:picChg>
        <pc:picChg chg="del">
          <ac:chgData name="Mikel Irujo" userId="f17bcec64f2a6a9c" providerId="LiveId" clId="{0C1BEC01-AB75-41F0-99D8-DFEA38D8DFA0}" dt="2017-10-02T17:48:01.152" v="214" actId="478"/>
          <ac:picMkLst>
            <pc:docMk/>
            <pc:sldMk cId="2390787436" sldId="365"/>
            <ac:picMk id="33" creationId="{FFB72F9A-267F-4041-8908-A4AD46939D0A}"/>
          </ac:picMkLst>
        </pc:picChg>
      </pc:sldChg>
      <pc:sldChg chg="addSp delSp modSp add">
        <pc:chgData name="Mikel Irujo" userId="f17bcec64f2a6a9c" providerId="LiveId" clId="{0C1BEC01-AB75-41F0-99D8-DFEA38D8DFA0}" dt="2017-10-02T18:04:06.537" v="399" actId="20577"/>
        <pc:sldMkLst>
          <pc:docMk/>
          <pc:sldMk cId="2608258173" sldId="366"/>
        </pc:sldMkLst>
        <pc:spChg chg="add mod">
          <ac:chgData name="Mikel Irujo" userId="f17bcec64f2a6a9c" providerId="LiveId" clId="{0C1BEC01-AB75-41F0-99D8-DFEA38D8DFA0}" dt="2017-10-02T17:57:51.054" v="316" actId="20577"/>
          <ac:spMkLst>
            <pc:docMk/>
            <pc:sldMk cId="2608258173" sldId="366"/>
            <ac:spMk id="6" creationId="{FA171167-2A69-4029-A096-042E0FFB1BF7}"/>
          </ac:spMkLst>
        </pc:spChg>
        <pc:spChg chg="add mod">
          <ac:chgData name="Mikel Irujo" userId="f17bcec64f2a6a9c" providerId="LiveId" clId="{0C1BEC01-AB75-41F0-99D8-DFEA38D8DFA0}" dt="2017-10-02T18:04:06.537" v="399" actId="20577"/>
          <ac:spMkLst>
            <pc:docMk/>
            <pc:sldMk cId="2608258173" sldId="366"/>
            <ac:spMk id="11" creationId="{D58275E6-AD28-48E6-8574-B9B5E6AFA91B}"/>
          </ac:spMkLst>
        </pc:spChg>
        <pc:spChg chg="del mod">
          <ac:chgData name="Mikel Irujo" userId="f17bcec64f2a6a9c" providerId="LiveId" clId="{0C1BEC01-AB75-41F0-99D8-DFEA38D8DFA0}" dt="2017-10-02T17:54:24.082" v="290" actId="20577"/>
          <ac:spMkLst>
            <pc:docMk/>
            <pc:sldMk cId="2608258173" sldId="366"/>
            <ac:spMk id="20" creationId="{00000000-0000-0000-0000-000000000000}"/>
          </ac:spMkLst>
        </pc:spChg>
        <pc:spChg chg="del mod">
          <ac:chgData name="Mikel Irujo" userId="f17bcec64f2a6a9c" providerId="LiveId" clId="{0C1BEC01-AB75-41F0-99D8-DFEA38D8DFA0}" dt="2017-10-02T17:55:33.664" v="299" actId="20577"/>
          <ac:spMkLst>
            <pc:docMk/>
            <pc:sldMk cId="2608258173" sldId="366"/>
            <ac:spMk id="32" creationId="{BA30CCBC-41FA-409A-A3DB-3CC8ECEFFA56}"/>
          </ac:spMkLst>
        </pc:spChg>
        <pc:picChg chg="del">
          <ac:chgData name="Mikel Irujo" userId="f17bcec64f2a6a9c" providerId="LiveId" clId="{0C1BEC01-AB75-41F0-99D8-DFEA38D8DFA0}" dt="2017-10-02T17:53:30.129" v="263" actId="478"/>
          <ac:picMkLst>
            <pc:docMk/>
            <pc:sldMk cId="2608258173" sldId="366"/>
            <ac:picMk id="3" creationId="{A5C47BDE-4C72-483D-9F53-37EAF85781F1}"/>
          </ac:picMkLst>
        </pc:picChg>
        <pc:picChg chg="add mod">
          <ac:chgData name="Mikel Irujo" userId="f17bcec64f2a6a9c" providerId="LiveId" clId="{0C1BEC01-AB75-41F0-99D8-DFEA38D8DFA0}" dt="2017-10-02T17:55:57.197" v="312" actId="14100"/>
          <ac:picMkLst>
            <pc:docMk/>
            <pc:sldMk cId="2608258173" sldId="366"/>
            <ac:picMk id="4" creationId="{B5359850-CF85-4A4C-8B1E-E8EDA6A378C9}"/>
          </ac:picMkLst>
        </pc:picChg>
        <pc:picChg chg="add mod">
          <ac:chgData name="Mikel Irujo" userId="f17bcec64f2a6a9c" providerId="LiveId" clId="{0C1BEC01-AB75-41F0-99D8-DFEA38D8DFA0}" dt="2017-10-02T17:55:51.317" v="309" actId="1076"/>
          <ac:picMkLst>
            <pc:docMk/>
            <pc:sldMk cId="2608258173" sldId="366"/>
            <ac:picMk id="5" creationId="{2039647B-FBD7-45C1-964B-41C9ACC4BE95}"/>
          </ac:picMkLst>
        </pc:picChg>
      </pc:sldChg>
      <pc:sldChg chg="addSp delSp modSp add">
        <pc:chgData name="Mikel Irujo" userId="f17bcec64f2a6a9c" providerId="LiveId" clId="{0C1BEC01-AB75-41F0-99D8-DFEA38D8DFA0}" dt="2017-10-02T18:04:13.446" v="400" actId="1076"/>
        <pc:sldMkLst>
          <pc:docMk/>
          <pc:sldMk cId="1743358505" sldId="367"/>
        </pc:sldMkLst>
        <pc:spChg chg="mod">
          <ac:chgData name="Mikel Irujo" userId="f17bcec64f2a6a9c" providerId="LiveId" clId="{0C1BEC01-AB75-41F0-99D8-DFEA38D8DFA0}" dt="2017-10-02T18:01:07.852" v="334" actId="20577"/>
          <ac:spMkLst>
            <pc:docMk/>
            <pc:sldMk cId="1743358505" sldId="367"/>
            <ac:spMk id="6" creationId="{FA171167-2A69-4029-A096-042E0FFB1BF7}"/>
          </ac:spMkLst>
        </pc:spChg>
        <pc:spChg chg="add">
          <ac:chgData name="Mikel Irujo" userId="f17bcec64f2a6a9c" providerId="LiveId" clId="{0C1BEC01-AB75-41F0-99D8-DFEA38D8DFA0}" dt="2017-10-02T18:04:13.446" v="400" actId="1076"/>
          <ac:spMkLst>
            <pc:docMk/>
            <pc:sldMk cId="1743358505" sldId="367"/>
            <ac:spMk id="9" creationId="{3F5F68FB-0211-434F-8EE2-BEF1F645AD2F}"/>
          </ac:spMkLst>
        </pc:spChg>
        <pc:picChg chg="add mod">
          <ac:chgData name="Mikel Irujo" userId="f17bcec64f2a6a9c" providerId="LiveId" clId="{0C1BEC01-AB75-41F0-99D8-DFEA38D8DFA0}" dt="2017-10-02T18:00:56.363" v="332" actId="1076"/>
          <ac:picMkLst>
            <pc:docMk/>
            <pc:sldMk cId="1743358505" sldId="367"/>
            <ac:picMk id="3" creationId="{D653F284-6FA6-4C69-8F43-4BC6C32FAB23}"/>
          </ac:picMkLst>
        </pc:picChg>
        <pc:picChg chg="del">
          <ac:chgData name="Mikel Irujo" userId="f17bcec64f2a6a9c" providerId="LiveId" clId="{0C1BEC01-AB75-41F0-99D8-DFEA38D8DFA0}" dt="2017-10-02T17:59:56.587" v="318" actId="478"/>
          <ac:picMkLst>
            <pc:docMk/>
            <pc:sldMk cId="1743358505" sldId="367"/>
            <ac:picMk id="5" creationId="{2039647B-FBD7-45C1-964B-41C9ACC4BE95}"/>
          </ac:picMkLst>
        </pc:picChg>
      </pc:sldChg>
      <pc:sldChg chg="delSp modSp add del">
        <pc:chgData name="Mikel Irujo" userId="f17bcec64f2a6a9c" providerId="LiveId" clId="{0C1BEC01-AB75-41F0-99D8-DFEA38D8DFA0}" dt="2017-10-02T17:54:31.799" v="294" actId="2696"/>
        <pc:sldMkLst>
          <pc:docMk/>
          <pc:sldMk cId="3757750452" sldId="367"/>
        </pc:sldMkLst>
        <pc:spChg chg="del mod">
          <ac:chgData name="Mikel Irujo" userId="f17bcec64f2a6a9c" providerId="LiveId" clId="{0C1BEC01-AB75-41F0-99D8-DFEA38D8DFA0}" dt="2017-10-02T17:54:28.708" v="293" actId="2696"/>
          <ac:spMkLst>
            <pc:docMk/>
            <pc:sldMk cId="3757750452" sldId="367"/>
            <ac:spMk id="20" creationId="{00000000-0000-0000-0000-000000000000}"/>
          </ac:spMkLst>
        </pc:spChg>
      </pc:sldChg>
      <pc:sldChg chg="addSp delSp modSp add">
        <pc:chgData name="Mikel Irujo" userId="f17bcec64f2a6a9c" providerId="LiveId" clId="{0C1BEC01-AB75-41F0-99D8-DFEA38D8DFA0}" dt="2017-10-02T18:06:44.008" v="422" actId="1076"/>
        <pc:sldMkLst>
          <pc:docMk/>
          <pc:sldMk cId="562568090" sldId="368"/>
        </pc:sldMkLst>
        <pc:spChg chg="mod">
          <ac:chgData name="Mikel Irujo" userId="f17bcec64f2a6a9c" providerId="LiveId" clId="{0C1BEC01-AB75-41F0-99D8-DFEA38D8DFA0}" dt="2017-10-02T18:06:40.376" v="421" actId="1076"/>
          <ac:spMkLst>
            <pc:docMk/>
            <pc:sldMk cId="562568090" sldId="368"/>
            <ac:spMk id="6" creationId="{FA171167-2A69-4029-A096-042E0FFB1BF7}"/>
          </ac:spMkLst>
        </pc:spChg>
        <pc:spChg chg="mod">
          <ac:chgData name="Mikel Irujo" userId="f17bcec64f2a6a9c" providerId="LiveId" clId="{0C1BEC01-AB75-41F0-99D8-DFEA38D8DFA0}" dt="2017-10-02T18:05:32.185" v="410" actId="20577"/>
          <ac:spMkLst>
            <pc:docMk/>
            <pc:sldMk cId="562568090" sldId="368"/>
            <ac:spMk id="9" creationId="{3F5F68FB-0211-434F-8EE2-BEF1F645AD2F}"/>
          </ac:spMkLst>
        </pc:spChg>
        <pc:picChg chg="del">
          <ac:chgData name="Mikel Irujo" userId="f17bcec64f2a6a9c" providerId="LiveId" clId="{0C1BEC01-AB75-41F0-99D8-DFEA38D8DFA0}" dt="2017-10-02T18:05:20.760" v="403" actId="478"/>
          <ac:picMkLst>
            <pc:docMk/>
            <pc:sldMk cId="562568090" sldId="368"/>
            <ac:picMk id="3" creationId="{D653F284-6FA6-4C69-8F43-4BC6C32FAB23}"/>
          </ac:picMkLst>
        </pc:picChg>
        <pc:picChg chg="del">
          <ac:chgData name="Mikel Irujo" userId="f17bcec64f2a6a9c" providerId="LiveId" clId="{0C1BEC01-AB75-41F0-99D8-DFEA38D8DFA0}" dt="2017-10-02T18:05:20.217" v="402" actId="478"/>
          <ac:picMkLst>
            <pc:docMk/>
            <pc:sldMk cId="562568090" sldId="368"/>
            <ac:picMk id="4" creationId="{B5359850-CF85-4A4C-8B1E-E8EDA6A378C9}"/>
          </ac:picMkLst>
        </pc:picChg>
        <pc:picChg chg="add mod">
          <ac:chgData name="Mikel Irujo" userId="f17bcec64f2a6a9c" providerId="LiveId" clId="{0C1BEC01-AB75-41F0-99D8-DFEA38D8DFA0}" dt="2017-10-02T18:06:44.008" v="422" actId="1076"/>
          <ac:picMkLst>
            <pc:docMk/>
            <pc:sldMk cId="562568090" sldId="368"/>
            <ac:picMk id="5" creationId="{AF2EF3B0-3337-4565-ABA5-A279BF130516}"/>
          </ac:picMkLst>
        </pc:picChg>
        <pc:picChg chg="add mod">
          <ac:chgData name="Mikel Irujo" userId="f17bcec64f2a6a9c" providerId="LiveId" clId="{0C1BEC01-AB75-41F0-99D8-DFEA38D8DFA0}" dt="2017-10-02T18:06:35.856" v="419" actId="1076"/>
          <ac:picMkLst>
            <pc:docMk/>
            <pc:sldMk cId="562568090" sldId="368"/>
            <ac:picMk id="2050" creationId="{EFC7CEE3-6C68-4260-967B-33DF2D4F5C0B}"/>
          </ac:picMkLst>
        </pc:picChg>
      </pc:sldChg>
      <pc:sldChg chg="addSp delSp modSp add del">
        <pc:chgData name="Mikel Irujo" userId="f17bcec64f2a6a9c" providerId="LiveId" clId="{0C1BEC01-AB75-41F0-99D8-DFEA38D8DFA0}" dt="2017-10-02T18:00:48.496" v="330" actId="2696"/>
        <pc:sldMkLst>
          <pc:docMk/>
          <pc:sldMk cId="662196098" sldId="368"/>
        </pc:sldMkLst>
        <pc:spChg chg="mod">
          <ac:chgData name="Mikel Irujo" userId="f17bcec64f2a6a9c" providerId="LiveId" clId="{0C1BEC01-AB75-41F0-99D8-DFEA38D8DFA0}" dt="2017-10-02T18:00:37.201" v="326" actId="2696"/>
          <ac:spMkLst>
            <pc:docMk/>
            <pc:sldMk cId="662196098" sldId="368"/>
            <ac:spMk id="6" creationId="{FA171167-2A69-4029-A096-042E0FFB1BF7}"/>
          </ac:spMkLst>
        </pc:spChg>
        <pc:picChg chg="add del mod">
          <ac:chgData name="Mikel Irujo" userId="f17bcec64f2a6a9c" providerId="LiveId" clId="{0C1BEC01-AB75-41F0-99D8-DFEA38D8DFA0}" dt="2017-10-02T18:00:39.267" v="328" actId="2696"/>
          <ac:picMkLst>
            <pc:docMk/>
            <pc:sldMk cId="662196098" sldId="368"/>
            <ac:picMk id="3" creationId="{099ECA0E-C90F-42C0-945F-BB8F342EB810}"/>
          </ac:picMkLst>
        </pc:picChg>
        <pc:picChg chg="add del">
          <ac:chgData name="Mikel Irujo" userId="f17bcec64f2a6a9c" providerId="LiveId" clId="{0C1BEC01-AB75-41F0-99D8-DFEA38D8DFA0}" dt="2017-10-02T18:00:40.299" v="329" actId="478"/>
          <ac:picMkLst>
            <pc:docMk/>
            <pc:sldMk cId="662196098" sldId="368"/>
            <ac:picMk id="5" creationId="{2039647B-FBD7-45C1-964B-41C9ACC4BE95}"/>
          </ac:picMkLst>
        </pc:picChg>
      </pc:sldChg>
    </pc:docChg>
  </pc:docChgLst>
  <pc:docChgLst>
    <pc:chgData name="Mikel Irujo" userId="f17bcec64f2a6a9c" providerId="LiveId" clId="{7BDC4EDE-47D1-42EA-B77D-9F3FC81B66B8}"/>
    <pc:docChg chg="custSel addSld delSld modSld">
      <pc:chgData name="Mikel Irujo" userId="f17bcec64f2a6a9c" providerId="LiveId" clId="{7BDC4EDE-47D1-42EA-B77D-9F3FC81B66B8}" dt="2017-10-03T10:25:03.267" v="112" actId="1076"/>
      <pc:docMkLst>
        <pc:docMk/>
      </pc:docMkLst>
      <pc:sldChg chg="addSp modSp">
        <pc:chgData name="Mikel Irujo" userId="f17bcec64f2a6a9c" providerId="LiveId" clId="{7BDC4EDE-47D1-42EA-B77D-9F3FC81B66B8}" dt="2017-10-03T09:26:33.549" v="55" actId="1076"/>
        <pc:sldMkLst>
          <pc:docMk/>
          <pc:sldMk cId="1340800686" sldId="331"/>
        </pc:sldMkLst>
        <pc:spChg chg="add mod">
          <ac:chgData name="Mikel Irujo" userId="f17bcec64f2a6a9c" providerId="LiveId" clId="{7BDC4EDE-47D1-42EA-B77D-9F3FC81B66B8}" dt="2017-10-03T09:26:33.549" v="55" actId="1076"/>
          <ac:spMkLst>
            <pc:docMk/>
            <pc:sldMk cId="1340800686" sldId="331"/>
            <ac:spMk id="2" creationId="{6F265B5A-0254-4C34-812E-5FB64F6BF399}"/>
          </ac:spMkLst>
        </pc:spChg>
      </pc:sldChg>
      <pc:sldChg chg="modSp">
        <pc:chgData name="Mikel Irujo" userId="f17bcec64f2a6a9c" providerId="LiveId" clId="{7BDC4EDE-47D1-42EA-B77D-9F3FC81B66B8}" dt="2017-10-03T09:26:47.840" v="57" actId="1076"/>
        <pc:sldMkLst>
          <pc:docMk/>
          <pc:sldMk cId="1491458587" sldId="361"/>
        </pc:sldMkLst>
        <pc:spChg chg="mod">
          <ac:chgData name="Mikel Irujo" userId="f17bcec64f2a6a9c" providerId="LiveId" clId="{7BDC4EDE-47D1-42EA-B77D-9F3FC81B66B8}" dt="2017-10-03T09:26:47.840" v="57" actId="1076"/>
          <ac:spMkLst>
            <pc:docMk/>
            <pc:sldMk cId="1491458587" sldId="361"/>
            <ac:spMk id="31" creationId="{55287D4B-7A7D-4783-8684-65426A61B7A7}"/>
          </ac:spMkLst>
        </pc:spChg>
        <pc:picChg chg="mod">
          <ac:chgData name="Mikel Irujo" userId="f17bcec64f2a6a9c" providerId="LiveId" clId="{7BDC4EDE-47D1-42EA-B77D-9F3FC81B66B8}" dt="2017-10-03T09:26:46.005" v="56" actId="1076"/>
          <ac:picMkLst>
            <pc:docMk/>
            <pc:sldMk cId="1491458587" sldId="361"/>
            <ac:picMk id="33" creationId="{FFB72F9A-267F-4041-8908-A4AD46939D0A}"/>
          </ac:picMkLst>
        </pc:picChg>
      </pc:sldChg>
      <pc:sldChg chg="modSp">
        <pc:chgData name="Mikel Irujo" userId="f17bcec64f2a6a9c" providerId="LiveId" clId="{7BDC4EDE-47D1-42EA-B77D-9F3FC81B66B8}" dt="2017-10-03T09:26:53.920" v="59" actId="1076"/>
        <pc:sldMkLst>
          <pc:docMk/>
          <pc:sldMk cId="2693817913" sldId="362"/>
        </pc:sldMkLst>
        <pc:spChg chg="mod">
          <ac:chgData name="Mikel Irujo" userId="f17bcec64f2a6a9c" providerId="LiveId" clId="{7BDC4EDE-47D1-42EA-B77D-9F3FC81B66B8}" dt="2017-10-03T09:26:52.267" v="58" actId="1076"/>
          <ac:spMkLst>
            <pc:docMk/>
            <pc:sldMk cId="2693817913" sldId="362"/>
            <ac:spMk id="31" creationId="{55287D4B-7A7D-4783-8684-65426A61B7A7}"/>
          </ac:spMkLst>
        </pc:spChg>
        <pc:picChg chg="mod">
          <ac:chgData name="Mikel Irujo" userId="f17bcec64f2a6a9c" providerId="LiveId" clId="{7BDC4EDE-47D1-42EA-B77D-9F3FC81B66B8}" dt="2017-10-03T09:26:53.920" v="59" actId="1076"/>
          <ac:picMkLst>
            <pc:docMk/>
            <pc:sldMk cId="2693817913" sldId="362"/>
            <ac:picMk id="33" creationId="{FFB72F9A-267F-4041-8908-A4AD46939D0A}"/>
          </ac:picMkLst>
        </pc:picChg>
      </pc:sldChg>
      <pc:sldChg chg="addSp modSp">
        <pc:chgData name="Mikel Irujo" userId="f17bcec64f2a6a9c" providerId="LiveId" clId="{7BDC4EDE-47D1-42EA-B77D-9F3FC81B66B8}" dt="2017-10-03T09:19:24.699" v="23" actId="1076"/>
        <pc:sldMkLst>
          <pc:docMk/>
          <pc:sldMk cId="562568090" sldId="368"/>
        </pc:sldMkLst>
        <pc:spChg chg="mod">
          <ac:chgData name="Mikel Irujo" userId="f17bcec64f2a6a9c" providerId="LiveId" clId="{7BDC4EDE-47D1-42EA-B77D-9F3FC81B66B8}" dt="2017-10-03T09:18:40.331" v="16" actId="1076"/>
          <ac:spMkLst>
            <pc:docMk/>
            <pc:sldMk cId="562568090" sldId="368"/>
            <ac:spMk id="6" creationId="{FA171167-2A69-4029-A096-042E0FFB1BF7}"/>
          </ac:spMkLst>
        </pc:spChg>
        <pc:picChg chg="add mod">
          <ac:chgData name="Mikel Irujo" userId="f17bcec64f2a6a9c" providerId="LiveId" clId="{7BDC4EDE-47D1-42EA-B77D-9F3FC81B66B8}" dt="2017-10-03T09:18:43.452" v="17" actId="1076"/>
          <ac:picMkLst>
            <pc:docMk/>
            <pc:sldMk cId="562568090" sldId="368"/>
            <ac:picMk id="3" creationId="{0F7BD0B9-D441-4BA4-9D26-10C666032C73}"/>
          </ac:picMkLst>
        </pc:picChg>
        <pc:picChg chg="add mod">
          <ac:chgData name="Mikel Irujo" userId="f17bcec64f2a6a9c" providerId="LiveId" clId="{7BDC4EDE-47D1-42EA-B77D-9F3FC81B66B8}" dt="2017-10-03T09:19:24.699" v="23" actId="1076"/>
          <ac:picMkLst>
            <pc:docMk/>
            <pc:sldMk cId="562568090" sldId="368"/>
            <ac:picMk id="4" creationId="{57AFC254-E8FD-442A-917D-04658FC87E39}"/>
          </ac:picMkLst>
        </pc:picChg>
        <pc:picChg chg="mod">
          <ac:chgData name="Mikel Irujo" userId="f17bcec64f2a6a9c" providerId="LiveId" clId="{7BDC4EDE-47D1-42EA-B77D-9F3FC81B66B8}" dt="2017-10-03T09:19:15.043" v="18" actId="1076"/>
          <ac:picMkLst>
            <pc:docMk/>
            <pc:sldMk cId="562568090" sldId="368"/>
            <ac:picMk id="5" creationId="{AF2EF3B0-3337-4565-ABA5-A279BF130516}"/>
          </ac:picMkLst>
        </pc:picChg>
      </pc:sldChg>
      <pc:sldChg chg="addSp delSp modSp add">
        <pc:chgData name="Mikel Irujo" userId="f17bcec64f2a6a9c" providerId="LiveId" clId="{7BDC4EDE-47D1-42EA-B77D-9F3FC81B66B8}" dt="2017-10-03T10:25:03.267" v="112" actId="1076"/>
        <pc:sldMkLst>
          <pc:docMk/>
          <pc:sldMk cId="1734771339" sldId="369"/>
        </pc:sldMkLst>
        <pc:spChg chg="add mod">
          <ac:chgData name="Mikel Irujo" userId="f17bcec64f2a6a9c" providerId="LiveId" clId="{7BDC4EDE-47D1-42EA-B77D-9F3FC81B66B8}" dt="2017-10-03T09:24:12.120" v="42" actId="123"/>
          <ac:spMkLst>
            <pc:docMk/>
            <pc:sldMk cId="1734771339" sldId="369"/>
            <ac:spMk id="7" creationId="{BA0F2C77-0B7A-4C0F-B9CC-99E2CE2F62A0}"/>
          </ac:spMkLst>
        </pc:spChg>
        <pc:spChg chg="add mod">
          <ac:chgData name="Mikel Irujo" userId="f17bcec64f2a6a9c" providerId="LiveId" clId="{7BDC4EDE-47D1-42EA-B77D-9F3FC81B66B8}" dt="2017-10-03T09:24:56.761" v="50" actId="20577"/>
          <ac:spMkLst>
            <pc:docMk/>
            <pc:sldMk cId="1734771339" sldId="369"/>
            <ac:spMk id="8" creationId="{917049C9-516D-49B6-A929-925B6ECFAF33}"/>
          </ac:spMkLst>
        </pc:spChg>
        <pc:spChg chg="add mod">
          <ac:chgData name="Mikel Irujo" userId="f17bcec64f2a6a9c" providerId="LiveId" clId="{7BDC4EDE-47D1-42EA-B77D-9F3FC81B66B8}" dt="2017-10-03T10:24:49.634" v="107" actId="1076"/>
          <ac:spMkLst>
            <pc:docMk/>
            <pc:sldMk cId="1734771339" sldId="369"/>
            <ac:spMk id="12" creationId="{71A0210B-05BC-4706-9602-0FDBAAD66BD8}"/>
          </ac:spMkLst>
        </pc:spChg>
        <pc:spChg chg="add mod">
          <ac:chgData name="Mikel Irujo" userId="f17bcec64f2a6a9c" providerId="LiveId" clId="{7BDC4EDE-47D1-42EA-B77D-9F3FC81B66B8}" dt="2017-10-03T10:24:56.437" v="109" actId="1076"/>
          <ac:spMkLst>
            <pc:docMk/>
            <pc:sldMk cId="1734771339" sldId="369"/>
            <ac:spMk id="14" creationId="{6D1CA480-AAE4-4521-A3CE-E8E9C36174FC}"/>
          </ac:spMkLst>
        </pc:spChg>
        <pc:spChg chg="mod">
          <ac:chgData name="Mikel Irujo" userId="f17bcec64f2a6a9c" providerId="LiveId" clId="{7BDC4EDE-47D1-42EA-B77D-9F3FC81B66B8}" dt="2017-10-03T10:25:03.267" v="112" actId="1076"/>
          <ac:spMkLst>
            <pc:docMk/>
            <pc:sldMk cId="1734771339" sldId="369"/>
            <ac:spMk id="32" creationId="{BA30CCBC-41FA-409A-A3DB-3CC8ECEFFA56}"/>
          </ac:spMkLst>
        </pc:spChg>
        <pc:picChg chg="del">
          <ac:chgData name="Mikel Irujo" userId="f17bcec64f2a6a9c" providerId="LiveId" clId="{7BDC4EDE-47D1-42EA-B77D-9F3FC81B66B8}" dt="2017-10-03T09:09:22.841" v="1" actId="478"/>
          <ac:picMkLst>
            <pc:docMk/>
            <pc:sldMk cId="1734771339" sldId="369"/>
            <ac:picMk id="3" creationId="{A5C47BDE-4C72-483D-9F53-37EAF85781F1}"/>
          </ac:picMkLst>
        </pc:picChg>
        <pc:picChg chg="add mod">
          <ac:chgData name="Mikel Irujo" userId="f17bcec64f2a6a9c" providerId="LiveId" clId="{7BDC4EDE-47D1-42EA-B77D-9F3FC81B66B8}" dt="2017-10-03T09:22:04.626" v="24" actId="1076"/>
          <ac:picMkLst>
            <pc:docMk/>
            <pc:sldMk cId="1734771339" sldId="369"/>
            <ac:picMk id="4" creationId="{EFC7D5D7-4D22-4F7A-B7DA-3B8E85D9CE86}"/>
          </ac:picMkLst>
        </pc:picChg>
        <pc:picChg chg="add mod">
          <ac:chgData name="Mikel Irujo" userId="f17bcec64f2a6a9c" providerId="LiveId" clId="{7BDC4EDE-47D1-42EA-B77D-9F3FC81B66B8}" dt="2017-10-03T09:22:06.162" v="25" actId="1076"/>
          <ac:picMkLst>
            <pc:docMk/>
            <pc:sldMk cId="1734771339" sldId="369"/>
            <ac:picMk id="5" creationId="{883FDA41-7FDE-42B4-8CF3-BCF386E8FA3B}"/>
          </ac:picMkLst>
        </pc:picChg>
        <pc:picChg chg="add mod">
          <ac:chgData name="Mikel Irujo" userId="f17bcec64f2a6a9c" providerId="LiveId" clId="{7BDC4EDE-47D1-42EA-B77D-9F3FC81B66B8}" dt="2017-10-03T09:22:13.298" v="29" actId="14100"/>
          <ac:picMkLst>
            <pc:docMk/>
            <pc:sldMk cId="1734771339" sldId="369"/>
            <ac:picMk id="6" creationId="{E4F5DD20-841A-467D-8D98-2971E69314FC}"/>
          </ac:picMkLst>
        </pc:picChg>
      </pc:sldChg>
      <pc:sldChg chg="add del">
        <pc:chgData name="Mikel Irujo" userId="f17bcec64f2a6a9c" providerId="LiveId" clId="{7BDC4EDE-47D1-42EA-B77D-9F3FC81B66B8}" dt="2017-10-03T09:28:40.945" v="61" actId="2696"/>
        <pc:sldMkLst>
          <pc:docMk/>
          <pc:sldMk cId="2182839376" sldId="370"/>
        </pc:sldMkLst>
      </pc:sldChg>
      <pc:sldChg chg="addSp delSp modSp add">
        <pc:chgData name="Mikel Irujo" userId="f17bcec64f2a6a9c" providerId="LiveId" clId="{7BDC4EDE-47D1-42EA-B77D-9F3FC81B66B8}" dt="2017-10-03T09:32:51.341" v="99" actId="1076"/>
        <pc:sldMkLst>
          <pc:docMk/>
          <pc:sldMk cId="3252765015" sldId="371"/>
        </pc:sldMkLst>
        <pc:spChg chg="mod">
          <ac:chgData name="Mikel Irujo" userId="f17bcec64f2a6a9c" providerId="LiveId" clId="{7BDC4EDE-47D1-42EA-B77D-9F3FC81B66B8}" dt="2017-10-03T09:32:50.109" v="98" actId="1076"/>
          <ac:spMkLst>
            <pc:docMk/>
            <pc:sldMk cId="3252765015" sldId="371"/>
            <ac:spMk id="6" creationId="{FA171167-2A69-4029-A096-042E0FFB1BF7}"/>
          </ac:spMkLst>
        </pc:spChg>
        <pc:spChg chg="add mod">
          <ac:chgData name="Mikel Irujo" userId="f17bcec64f2a6a9c" providerId="LiveId" clId="{7BDC4EDE-47D1-42EA-B77D-9F3FC81B66B8}" dt="2017-10-03T09:32:38.280" v="93" actId="1076"/>
          <ac:spMkLst>
            <pc:docMk/>
            <pc:sldMk cId="3252765015" sldId="371"/>
            <ac:spMk id="10" creationId="{A097A89A-BCAE-472A-A626-0194404AA31A}"/>
          </ac:spMkLst>
        </pc:spChg>
        <pc:spChg chg="add del">
          <ac:chgData name="Mikel Irujo" userId="f17bcec64f2a6a9c" providerId="LiveId" clId="{7BDC4EDE-47D1-42EA-B77D-9F3FC81B66B8}" dt="2017-10-03T09:32:27.369" v="89"/>
          <ac:spMkLst>
            <pc:docMk/>
            <pc:sldMk cId="3252765015" sldId="371"/>
            <ac:spMk id="12" creationId="{DB6A8E69-4B56-4BB6-AB72-EFE029BC131E}"/>
          </ac:spMkLst>
        </pc:spChg>
        <pc:picChg chg="del">
          <ac:chgData name="Mikel Irujo" userId="f17bcec64f2a6a9c" providerId="LiveId" clId="{7BDC4EDE-47D1-42EA-B77D-9F3FC81B66B8}" dt="2017-10-03T09:28:43.914" v="62" actId="478"/>
          <ac:picMkLst>
            <pc:docMk/>
            <pc:sldMk cId="3252765015" sldId="371"/>
            <ac:picMk id="3" creationId="{0F7BD0B9-D441-4BA4-9D26-10C666032C73}"/>
          </ac:picMkLst>
        </pc:picChg>
        <pc:picChg chg="del">
          <ac:chgData name="Mikel Irujo" userId="f17bcec64f2a6a9c" providerId="LiveId" clId="{7BDC4EDE-47D1-42EA-B77D-9F3FC81B66B8}" dt="2017-10-03T09:28:44.424" v="63" actId="478"/>
          <ac:picMkLst>
            <pc:docMk/>
            <pc:sldMk cId="3252765015" sldId="371"/>
            <ac:picMk id="4" creationId="{57AFC254-E8FD-442A-917D-04658FC87E39}"/>
          </ac:picMkLst>
        </pc:picChg>
        <pc:picChg chg="del">
          <ac:chgData name="Mikel Irujo" userId="f17bcec64f2a6a9c" providerId="LiveId" clId="{7BDC4EDE-47D1-42EA-B77D-9F3FC81B66B8}" dt="2017-10-03T09:28:45.001" v="64" actId="478"/>
          <ac:picMkLst>
            <pc:docMk/>
            <pc:sldMk cId="3252765015" sldId="371"/>
            <ac:picMk id="5" creationId="{AF2EF3B0-3337-4565-ABA5-A279BF130516}"/>
          </ac:picMkLst>
        </pc:picChg>
        <pc:picChg chg="add mod">
          <ac:chgData name="Mikel Irujo" userId="f17bcec64f2a6a9c" providerId="LiveId" clId="{7BDC4EDE-47D1-42EA-B77D-9F3FC81B66B8}" dt="2017-10-03T09:32:47.437" v="97" actId="1076"/>
          <ac:picMkLst>
            <pc:docMk/>
            <pc:sldMk cId="3252765015" sldId="371"/>
            <ac:picMk id="7" creationId="{E06A3BBD-BD06-4DED-9961-A10E31F64A5E}"/>
          </ac:picMkLst>
        </pc:picChg>
        <pc:picChg chg="add mod">
          <ac:chgData name="Mikel Irujo" userId="f17bcec64f2a6a9c" providerId="LiveId" clId="{7BDC4EDE-47D1-42EA-B77D-9F3FC81B66B8}" dt="2017-10-03T09:32:39.768" v="94" actId="1076"/>
          <ac:picMkLst>
            <pc:docMk/>
            <pc:sldMk cId="3252765015" sldId="371"/>
            <ac:picMk id="8" creationId="{1EACF29E-C8D5-4115-B6D0-23E02E2DCCE4}"/>
          </ac:picMkLst>
        </pc:picChg>
        <pc:picChg chg="add mod">
          <ac:chgData name="Mikel Irujo" userId="f17bcec64f2a6a9c" providerId="LiveId" clId="{7BDC4EDE-47D1-42EA-B77D-9F3FC81B66B8}" dt="2017-10-03T09:32:51.341" v="99" actId="1076"/>
          <ac:picMkLst>
            <pc:docMk/>
            <pc:sldMk cId="3252765015" sldId="371"/>
            <ac:picMk id="11" creationId="{4A8F7C13-E93A-4322-B31C-C17B61B01351}"/>
          </ac:picMkLst>
        </pc:picChg>
        <pc:picChg chg="add mod">
          <ac:chgData name="Mikel Irujo" userId="f17bcec64f2a6a9c" providerId="LiveId" clId="{7BDC4EDE-47D1-42EA-B77D-9F3FC81B66B8}" dt="2017-10-03T09:32:45.021" v="96" actId="1076"/>
          <ac:picMkLst>
            <pc:docMk/>
            <pc:sldMk cId="3252765015" sldId="371"/>
            <ac:picMk id="13" creationId="{09A91FF9-6DC5-45FC-913A-98F87C06B6B7}"/>
          </ac:picMkLst>
        </pc:picChg>
        <pc:picChg chg="del">
          <ac:chgData name="Mikel Irujo" userId="f17bcec64f2a6a9c" providerId="LiveId" clId="{7BDC4EDE-47D1-42EA-B77D-9F3FC81B66B8}" dt="2017-10-03T09:28:45.734" v="65" actId="478"/>
          <ac:picMkLst>
            <pc:docMk/>
            <pc:sldMk cId="3252765015" sldId="371"/>
            <ac:picMk id="2050" creationId="{EFC7CEE3-6C68-4260-967B-33DF2D4F5C0B}"/>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A91D1A2-EDBF-43DE-B908-4D636568F2D8}" type="datetimeFigureOut">
              <a:rPr lang="en-GB" smtClean="0"/>
              <a:t>03/10/2017</a:t>
            </a:fld>
            <a:endParaRPr lang="en-GB"/>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B66621D-5475-4124-9D7F-DCE252B872E6}" type="slidenum">
              <a:rPr lang="en-GB" smtClean="0"/>
              <a:t>‹Nº›</a:t>
            </a:fld>
            <a:endParaRPr lang="en-GB"/>
          </a:p>
        </p:txBody>
      </p:sp>
    </p:spTree>
    <p:extLst>
      <p:ext uri="{BB962C8B-B14F-4D97-AF65-F5344CB8AC3E}">
        <p14:creationId xmlns:p14="http://schemas.microsoft.com/office/powerpoint/2010/main" val="265113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EB66621D-5475-4124-9D7F-DCE252B872E6}" type="slidenum">
              <a:rPr lang="en-GB" smtClean="0"/>
              <a:t>2</a:t>
            </a:fld>
            <a:endParaRPr lang="en-GB"/>
          </a:p>
        </p:txBody>
      </p:sp>
    </p:spTree>
    <p:extLst>
      <p:ext uri="{BB962C8B-B14F-4D97-AF65-F5344CB8AC3E}">
        <p14:creationId xmlns:p14="http://schemas.microsoft.com/office/powerpoint/2010/main" val="2719576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Resumen</a:t>
            </a:r>
            <a:r>
              <a:rPr lang="en-GB" dirty="0"/>
              <a:t> logos o </a:t>
            </a:r>
            <a:r>
              <a:rPr lang="en-GB" dirty="0" err="1"/>
              <a:t>resumen</a:t>
            </a:r>
            <a:r>
              <a:rPr lang="en-GB" dirty="0"/>
              <a:t> general</a:t>
            </a:r>
          </a:p>
        </p:txBody>
      </p:sp>
      <p:sp>
        <p:nvSpPr>
          <p:cNvPr id="4" name="Marcador de número de diapositiva 3"/>
          <p:cNvSpPr>
            <a:spLocks noGrp="1"/>
          </p:cNvSpPr>
          <p:nvPr>
            <p:ph type="sldNum" sz="quarter" idx="10"/>
          </p:nvPr>
        </p:nvSpPr>
        <p:spPr/>
        <p:txBody>
          <a:bodyPr/>
          <a:lstStyle/>
          <a:p>
            <a:fld id="{EB66621D-5475-4124-9D7F-DCE252B872E6}" type="slidenum">
              <a:rPr lang="en-GB" smtClean="0"/>
              <a:t>12</a:t>
            </a:fld>
            <a:endParaRPr lang="en-GB"/>
          </a:p>
        </p:txBody>
      </p:sp>
    </p:spTree>
    <p:extLst>
      <p:ext uri="{BB962C8B-B14F-4D97-AF65-F5344CB8AC3E}">
        <p14:creationId xmlns:p14="http://schemas.microsoft.com/office/powerpoint/2010/main" val="1129611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Resumen</a:t>
            </a:r>
            <a:r>
              <a:rPr lang="en-GB" dirty="0"/>
              <a:t> logos o </a:t>
            </a:r>
            <a:r>
              <a:rPr lang="en-GB" dirty="0" err="1"/>
              <a:t>resumen</a:t>
            </a:r>
            <a:r>
              <a:rPr lang="en-GB" dirty="0"/>
              <a:t> general</a:t>
            </a:r>
          </a:p>
        </p:txBody>
      </p:sp>
      <p:sp>
        <p:nvSpPr>
          <p:cNvPr id="4" name="Marcador de número de diapositiva 3"/>
          <p:cNvSpPr>
            <a:spLocks noGrp="1"/>
          </p:cNvSpPr>
          <p:nvPr>
            <p:ph type="sldNum" sz="quarter" idx="10"/>
          </p:nvPr>
        </p:nvSpPr>
        <p:spPr/>
        <p:txBody>
          <a:bodyPr/>
          <a:lstStyle/>
          <a:p>
            <a:fld id="{EB66621D-5475-4124-9D7F-DCE252B872E6}" type="slidenum">
              <a:rPr lang="en-GB" smtClean="0"/>
              <a:t>13</a:t>
            </a:fld>
            <a:endParaRPr lang="en-GB"/>
          </a:p>
        </p:txBody>
      </p:sp>
    </p:spTree>
    <p:extLst>
      <p:ext uri="{BB962C8B-B14F-4D97-AF65-F5344CB8AC3E}">
        <p14:creationId xmlns:p14="http://schemas.microsoft.com/office/powerpoint/2010/main" val="4155313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Resumen</a:t>
            </a:r>
            <a:r>
              <a:rPr lang="en-GB" dirty="0"/>
              <a:t> logos o </a:t>
            </a:r>
            <a:r>
              <a:rPr lang="en-GB" dirty="0" err="1"/>
              <a:t>resumen</a:t>
            </a:r>
            <a:r>
              <a:rPr lang="en-GB" dirty="0"/>
              <a:t> general</a:t>
            </a:r>
          </a:p>
        </p:txBody>
      </p:sp>
      <p:sp>
        <p:nvSpPr>
          <p:cNvPr id="4" name="Marcador de número de diapositiva 3"/>
          <p:cNvSpPr>
            <a:spLocks noGrp="1"/>
          </p:cNvSpPr>
          <p:nvPr>
            <p:ph type="sldNum" sz="quarter" idx="10"/>
          </p:nvPr>
        </p:nvSpPr>
        <p:spPr/>
        <p:txBody>
          <a:bodyPr/>
          <a:lstStyle/>
          <a:p>
            <a:fld id="{EB66621D-5475-4124-9D7F-DCE252B872E6}" type="slidenum">
              <a:rPr lang="en-GB" smtClean="0"/>
              <a:t>14</a:t>
            </a:fld>
            <a:endParaRPr lang="en-GB"/>
          </a:p>
        </p:txBody>
      </p:sp>
    </p:spTree>
    <p:extLst>
      <p:ext uri="{BB962C8B-B14F-4D97-AF65-F5344CB8AC3E}">
        <p14:creationId xmlns:p14="http://schemas.microsoft.com/office/powerpoint/2010/main" val="867795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Resumen</a:t>
            </a:r>
            <a:r>
              <a:rPr lang="en-GB" dirty="0"/>
              <a:t> logos o </a:t>
            </a:r>
            <a:r>
              <a:rPr lang="en-GB" dirty="0" err="1"/>
              <a:t>resumen</a:t>
            </a:r>
            <a:r>
              <a:rPr lang="en-GB" dirty="0"/>
              <a:t> general</a:t>
            </a:r>
          </a:p>
        </p:txBody>
      </p:sp>
      <p:sp>
        <p:nvSpPr>
          <p:cNvPr id="4" name="Marcador de número de diapositiva 3"/>
          <p:cNvSpPr>
            <a:spLocks noGrp="1"/>
          </p:cNvSpPr>
          <p:nvPr>
            <p:ph type="sldNum" sz="quarter" idx="10"/>
          </p:nvPr>
        </p:nvSpPr>
        <p:spPr/>
        <p:txBody>
          <a:bodyPr/>
          <a:lstStyle/>
          <a:p>
            <a:fld id="{EB66621D-5475-4124-9D7F-DCE252B872E6}" type="slidenum">
              <a:rPr lang="en-GB" smtClean="0"/>
              <a:t>15</a:t>
            </a:fld>
            <a:endParaRPr lang="en-GB"/>
          </a:p>
        </p:txBody>
      </p:sp>
    </p:spTree>
    <p:extLst>
      <p:ext uri="{BB962C8B-B14F-4D97-AF65-F5344CB8AC3E}">
        <p14:creationId xmlns:p14="http://schemas.microsoft.com/office/powerpoint/2010/main" val="19791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Resumen</a:t>
            </a:r>
            <a:r>
              <a:rPr lang="en-GB" dirty="0"/>
              <a:t> logos o </a:t>
            </a:r>
            <a:r>
              <a:rPr lang="en-GB" dirty="0" err="1"/>
              <a:t>resumen</a:t>
            </a:r>
            <a:r>
              <a:rPr lang="en-GB" dirty="0"/>
              <a:t> general</a:t>
            </a:r>
          </a:p>
        </p:txBody>
      </p:sp>
      <p:sp>
        <p:nvSpPr>
          <p:cNvPr id="4" name="Marcador de número de diapositiva 3"/>
          <p:cNvSpPr>
            <a:spLocks noGrp="1"/>
          </p:cNvSpPr>
          <p:nvPr>
            <p:ph type="sldNum" sz="quarter" idx="10"/>
          </p:nvPr>
        </p:nvSpPr>
        <p:spPr/>
        <p:txBody>
          <a:bodyPr/>
          <a:lstStyle/>
          <a:p>
            <a:fld id="{EB66621D-5475-4124-9D7F-DCE252B872E6}" type="slidenum">
              <a:rPr lang="en-GB" smtClean="0"/>
              <a:t>16</a:t>
            </a:fld>
            <a:endParaRPr lang="en-GB"/>
          </a:p>
        </p:txBody>
      </p:sp>
    </p:spTree>
    <p:extLst>
      <p:ext uri="{BB962C8B-B14F-4D97-AF65-F5344CB8AC3E}">
        <p14:creationId xmlns:p14="http://schemas.microsoft.com/office/powerpoint/2010/main" val="229061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EB66621D-5475-4124-9D7F-DCE252B872E6}" type="slidenum">
              <a:rPr lang="en-GB" smtClean="0"/>
              <a:t>4</a:t>
            </a:fld>
            <a:endParaRPr lang="en-GB"/>
          </a:p>
        </p:txBody>
      </p:sp>
    </p:spTree>
    <p:extLst>
      <p:ext uri="{BB962C8B-B14F-4D97-AF65-F5344CB8AC3E}">
        <p14:creationId xmlns:p14="http://schemas.microsoft.com/office/powerpoint/2010/main" val="417918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EB66621D-5475-4124-9D7F-DCE252B872E6}" type="slidenum">
              <a:rPr lang="en-GB" smtClean="0"/>
              <a:t>5</a:t>
            </a:fld>
            <a:endParaRPr lang="en-GB"/>
          </a:p>
        </p:txBody>
      </p:sp>
    </p:spTree>
    <p:extLst>
      <p:ext uri="{BB962C8B-B14F-4D97-AF65-F5344CB8AC3E}">
        <p14:creationId xmlns:p14="http://schemas.microsoft.com/office/powerpoint/2010/main" val="231146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Resumen</a:t>
            </a:r>
            <a:r>
              <a:rPr lang="en-GB" dirty="0"/>
              <a:t> logos o </a:t>
            </a:r>
            <a:r>
              <a:rPr lang="en-GB" dirty="0" err="1"/>
              <a:t>resumen</a:t>
            </a:r>
            <a:r>
              <a:rPr lang="en-GB" dirty="0"/>
              <a:t> general</a:t>
            </a:r>
          </a:p>
        </p:txBody>
      </p:sp>
      <p:sp>
        <p:nvSpPr>
          <p:cNvPr id="4" name="Marcador de número de diapositiva 3"/>
          <p:cNvSpPr>
            <a:spLocks noGrp="1"/>
          </p:cNvSpPr>
          <p:nvPr>
            <p:ph type="sldNum" sz="quarter" idx="10"/>
          </p:nvPr>
        </p:nvSpPr>
        <p:spPr/>
        <p:txBody>
          <a:bodyPr/>
          <a:lstStyle/>
          <a:p>
            <a:fld id="{EB66621D-5475-4124-9D7F-DCE252B872E6}" type="slidenum">
              <a:rPr lang="en-GB" smtClean="0"/>
              <a:t>6</a:t>
            </a:fld>
            <a:endParaRPr lang="en-GB"/>
          </a:p>
        </p:txBody>
      </p:sp>
    </p:spTree>
    <p:extLst>
      <p:ext uri="{BB962C8B-B14F-4D97-AF65-F5344CB8AC3E}">
        <p14:creationId xmlns:p14="http://schemas.microsoft.com/office/powerpoint/2010/main" val="1558574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Resumen</a:t>
            </a:r>
            <a:r>
              <a:rPr lang="en-GB" dirty="0"/>
              <a:t> logos o </a:t>
            </a:r>
            <a:r>
              <a:rPr lang="en-GB" dirty="0" err="1"/>
              <a:t>resumen</a:t>
            </a:r>
            <a:r>
              <a:rPr lang="en-GB" dirty="0"/>
              <a:t> general</a:t>
            </a:r>
          </a:p>
        </p:txBody>
      </p:sp>
      <p:sp>
        <p:nvSpPr>
          <p:cNvPr id="4" name="Marcador de número de diapositiva 3"/>
          <p:cNvSpPr>
            <a:spLocks noGrp="1"/>
          </p:cNvSpPr>
          <p:nvPr>
            <p:ph type="sldNum" sz="quarter" idx="10"/>
          </p:nvPr>
        </p:nvSpPr>
        <p:spPr/>
        <p:txBody>
          <a:bodyPr/>
          <a:lstStyle/>
          <a:p>
            <a:fld id="{EB66621D-5475-4124-9D7F-DCE252B872E6}" type="slidenum">
              <a:rPr lang="en-GB" smtClean="0"/>
              <a:t>7</a:t>
            </a:fld>
            <a:endParaRPr lang="en-GB"/>
          </a:p>
        </p:txBody>
      </p:sp>
    </p:spTree>
    <p:extLst>
      <p:ext uri="{BB962C8B-B14F-4D97-AF65-F5344CB8AC3E}">
        <p14:creationId xmlns:p14="http://schemas.microsoft.com/office/powerpoint/2010/main" val="293228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Resumen</a:t>
            </a:r>
            <a:r>
              <a:rPr lang="en-GB" dirty="0"/>
              <a:t> logos o </a:t>
            </a:r>
            <a:r>
              <a:rPr lang="en-GB" dirty="0" err="1"/>
              <a:t>resumen</a:t>
            </a:r>
            <a:r>
              <a:rPr lang="en-GB" dirty="0"/>
              <a:t> general</a:t>
            </a:r>
          </a:p>
        </p:txBody>
      </p:sp>
      <p:sp>
        <p:nvSpPr>
          <p:cNvPr id="4" name="Marcador de número de diapositiva 3"/>
          <p:cNvSpPr>
            <a:spLocks noGrp="1"/>
          </p:cNvSpPr>
          <p:nvPr>
            <p:ph type="sldNum" sz="quarter" idx="10"/>
          </p:nvPr>
        </p:nvSpPr>
        <p:spPr/>
        <p:txBody>
          <a:bodyPr/>
          <a:lstStyle/>
          <a:p>
            <a:fld id="{EB66621D-5475-4124-9D7F-DCE252B872E6}" type="slidenum">
              <a:rPr lang="en-GB" smtClean="0"/>
              <a:t>8</a:t>
            </a:fld>
            <a:endParaRPr lang="en-GB"/>
          </a:p>
        </p:txBody>
      </p:sp>
    </p:spTree>
    <p:extLst>
      <p:ext uri="{BB962C8B-B14F-4D97-AF65-F5344CB8AC3E}">
        <p14:creationId xmlns:p14="http://schemas.microsoft.com/office/powerpoint/2010/main" val="3363914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Resumen</a:t>
            </a:r>
            <a:r>
              <a:rPr lang="en-GB" dirty="0"/>
              <a:t> logos o </a:t>
            </a:r>
            <a:r>
              <a:rPr lang="en-GB" dirty="0" err="1"/>
              <a:t>resumen</a:t>
            </a:r>
            <a:r>
              <a:rPr lang="en-GB" dirty="0"/>
              <a:t> general</a:t>
            </a:r>
          </a:p>
        </p:txBody>
      </p:sp>
      <p:sp>
        <p:nvSpPr>
          <p:cNvPr id="4" name="Marcador de número de diapositiva 3"/>
          <p:cNvSpPr>
            <a:spLocks noGrp="1"/>
          </p:cNvSpPr>
          <p:nvPr>
            <p:ph type="sldNum" sz="quarter" idx="10"/>
          </p:nvPr>
        </p:nvSpPr>
        <p:spPr/>
        <p:txBody>
          <a:bodyPr/>
          <a:lstStyle/>
          <a:p>
            <a:fld id="{EB66621D-5475-4124-9D7F-DCE252B872E6}" type="slidenum">
              <a:rPr lang="en-GB" smtClean="0"/>
              <a:t>9</a:t>
            </a:fld>
            <a:endParaRPr lang="en-GB"/>
          </a:p>
        </p:txBody>
      </p:sp>
    </p:spTree>
    <p:extLst>
      <p:ext uri="{BB962C8B-B14F-4D97-AF65-F5344CB8AC3E}">
        <p14:creationId xmlns:p14="http://schemas.microsoft.com/office/powerpoint/2010/main" val="1033187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Resumen</a:t>
            </a:r>
            <a:r>
              <a:rPr lang="en-GB" dirty="0"/>
              <a:t> logos o </a:t>
            </a:r>
            <a:r>
              <a:rPr lang="en-GB" dirty="0" err="1"/>
              <a:t>resumen</a:t>
            </a:r>
            <a:r>
              <a:rPr lang="en-GB" dirty="0"/>
              <a:t> general</a:t>
            </a:r>
          </a:p>
        </p:txBody>
      </p:sp>
      <p:sp>
        <p:nvSpPr>
          <p:cNvPr id="4" name="Marcador de número de diapositiva 3"/>
          <p:cNvSpPr>
            <a:spLocks noGrp="1"/>
          </p:cNvSpPr>
          <p:nvPr>
            <p:ph type="sldNum" sz="quarter" idx="10"/>
          </p:nvPr>
        </p:nvSpPr>
        <p:spPr/>
        <p:txBody>
          <a:bodyPr/>
          <a:lstStyle/>
          <a:p>
            <a:fld id="{EB66621D-5475-4124-9D7F-DCE252B872E6}" type="slidenum">
              <a:rPr lang="en-GB" smtClean="0"/>
              <a:t>10</a:t>
            </a:fld>
            <a:endParaRPr lang="en-GB"/>
          </a:p>
        </p:txBody>
      </p:sp>
    </p:spTree>
    <p:extLst>
      <p:ext uri="{BB962C8B-B14F-4D97-AF65-F5344CB8AC3E}">
        <p14:creationId xmlns:p14="http://schemas.microsoft.com/office/powerpoint/2010/main" val="2452889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Resumen</a:t>
            </a:r>
            <a:r>
              <a:rPr lang="en-GB" dirty="0"/>
              <a:t> logos o </a:t>
            </a:r>
            <a:r>
              <a:rPr lang="en-GB" dirty="0" err="1"/>
              <a:t>resumen</a:t>
            </a:r>
            <a:r>
              <a:rPr lang="en-GB" dirty="0"/>
              <a:t> general</a:t>
            </a:r>
          </a:p>
        </p:txBody>
      </p:sp>
      <p:sp>
        <p:nvSpPr>
          <p:cNvPr id="4" name="Marcador de número de diapositiva 3"/>
          <p:cNvSpPr>
            <a:spLocks noGrp="1"/>
          </p:cNvSpPr>
          <p:nvPr>
            <p:ph type="sldNum" sz="quarter" idx="10"/>
          </p:nvPr>
        </p:nvSpPr>
        <p:spPr/>
        <p:txBody>
          <a:bodyPr/>
          <a:lstStyle/>
          <a:p>
            <a:fld id="{EB66621D-5475-4124-9D7F-DCE252B872E6}" type="slidenum">
              <a:rPr lang="en-GB" smtClean="0"/>
              <a:t>11</a:t>
            </a:fld>
            <a:endParaRPr lang="en-GB"/>
          </a:p>
        </p:txBody>
      </p:sp>
    </p:spTree>
    <p:extLst>
      <p:ext uri="{BB962C8B-B14F-4D97-AF65-F5344CB8AC3E}">
        <p14:creationId xmlns:p14="http://schemas.microsoft.com/office/powerpoint/2010/main" val="139050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51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1B6CF274-70B4-4BDE-A4ED-95044CFD0987}" type="datetime1">
              <a:rPr lang="en-US" smtClean="0"/>
              <a:t>10/3/2017</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01B461EF-3B72-462A-B3D2-F9882AD801BD}" type="slidenum">
              <a:rPr lang="en-US" smtClean="0"/>
              <a:t>‹Nº›</a:t>
            </a:fld>
            <a:endParaRPr lang="en-US"/>
          </a:p>
        </p:txBody>
      </p:sp>
    </p:spTree>
    <p:extLst>
      <p:ext uri="{BB962C8B-B14F-4D97-AF65-F5344CB8AC3E}">
        <p14:creationId xmlns:p14="http://schemas.microsoft.com/office/powerpoint/2010/main" val="107978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52AA7ED-20DC-4E52-85B6-64D3A703DBED}" type="datetime1">
              <a:rPr lang="en-US" smtClean="0"/>
              <a:t>10/3/2017</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01B461EF-3B72-462A-B3D2-F9882AD801BD}" type="slidenum">
              <a:rPr lang="en-US" smtClean="0"/>
              <a:t>‹Nº›</a:t>
            </a:fld>
            <a:endParaRPr lang="en-US"/>
          </a:p>
        </p:txBody>
      </p:sp>
    </p:spTree>
    <p:extLst>
      <p:ext uri="{BB962C8B-B14F-4D97-AF65-F5344CB8AC3E}">
        <p14:creationId xmlns:p14="http://schemas.microsoft.com/office/powerpoint/2010/main" val="209014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68FC8A8-7E45-4103-914A-37B9F5B94FAB}" type="datetime1">
              <a:rPr lang="en-US" smtClean="0"/>
              <a:t>10/3/2017</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Rectángulo redondeado 6"/>
          <p:cNvSpPr/>
          <p:nvPr userDrawn="1"/>
        </p:nvSpPr>
        <p:spPr>
          <a:xfrm rot="5400000">
            <a:off x="11651445" y="6625442"/>
            <a:ext cx="557234" cy="352424"/>
          </a:xfrm>
          <a:prstGeom prst="roundRect">
            <a:avLst/>
          </a:prstGeom>
          <a:gradFill flip="none" rotWithShape="1">
            <a:gsLst>
              <a:gs pos="16000">
                <a:schemeClr val="accent3">
                  <a:lumMod val="0"/>
                  <a:lumOff val="100000"/>
                </a:schemeClr>
              </a:gs>
              <a:gs pos="100000">
                <a:schemeClr val="accent3">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arcador de número de diapositiva 5"/>
          <p:cNvSpPr>
            <a:spLocks noGrp="1"/>
          </p:cNvSpPr>
          <p:nvPr>
            <p:ph type="sldNum" sz="quarter" idx="12"/>
          </p:nvPr>
        </p:nvSpPr>
        <p:spPr>
          <a:xfrm>
            <a:off x="9344025" y="6508750"/>
            <a:ext cx="2743200" cy="365125"/>
          </a:xfrm>
          <a:prstGeom prst="rect">
            <a:avLst/>
          </a:prstGeom>
        </p:spPr>
        <p:txBody>
          <a:bodyPr/>
          <a:lstStyle>
            <a:lvl1pPr algn="r">
              <a:defRPr sz="1400">
                <a:solidFill>
                  <a:schemeClr val="bg1"/>
                </a:solidFill>
              </a:defRPr>
            </a:lvl1pPr>
          </a:lstStyle>
          <a:p>
            <a:fld id="{01B461EF-3B72-462A-B3D2-F9882AD801BD}" type="slidenum">
              <a:rPr lang="en-US" smtClean="0"/>
              <a:pPr/>
              <a:t>‹Nº›</a:t>
            </a:fld>
            <a:endParaRPr lang="en-US"/>
          </a:p>
        </p:txBody>
      </p:sp>
    </p:spTree>
    <p:extLst>
      <p:ext uri="{BB962C8B-B14F-4D97-AF65-F5344CB8AC3E}">
        <p14:creationId xmlns:p14="http://schemas.microsoft.com/office/powerpoint/2010/main" val="153252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4807699-B85B-4985-9F01-667E78B67DFF}" type="datetime1">
              <a:rPr lang="en-US" smtClean="0"/>
              <a:t>10/3/2017</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01B461EF-3B72-462A-B3D2-F9882AD801BD}" type="slidenum">
              <a:rPr lang="en-US" smtClean="0"/>
              <a:t>‹Nº›</a:t>
            </a:fld>
            <a:endParaRPr lang="en-US"/>
          </a:p>
        </p:txBody>
      </p:sp>
    </p:spTree>
    <p:extLst>
      <p:ext uri="{BB962C8B-B14F-4D97-AF65-F5344CB8AC3E}">
        <p14:creationId xmlns:p14="http://schemas.microsoft.com/office/powerpoint/2010/main" val="99092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DDDBEE2-2750-4D7D-A37B-1012C84735AA}" type="datetime1">
              <a:rPr lang="en-US" smtClean="0"/>
              <a:t>10/3/2017</a:t>
            </a:fld>
            <a:endParaRPr lang="en-U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01B461EF-3B72-462A-B3D2-F9882AD801BD}" type="slidenum">
              <a:rPr lang="en-US" smtClean="0"/>
              <a:t>‹Nº›</a:t>
            </a:fld>
            <a:endParaRPr lang="en-US"/>
          </a:p>
        </p:txBody>
      </p:sp>
    </p:spTree>
    <p:extLst>
      <p:ext uri="{BB962C8B-B14F-4D97-AF65-F5344CB8AC3E}">
        <p14:creationId xmlns:p14="http://schemas.microsoft.com/office/powerpoint/2010/main" val="14636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4FC3DE61-17B7-4C9C-8EBF-88F1E26A0B22}" type="datetime1">
              <a:rPr lang="en-US" smtClean="0"/>
              <a:t>10/3/2017</a:t>
            </a:fld>
            <a:endParaRPr lang="en-US"/>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01B461EF-3B72-462A-B3D2-F9882AD801BD}" type="slidenum">
              <a:rPr lang="en-US" smtClean="0"/>
              <a:t>‹Nº›</a:t>
            </a:fld>
            <a:endParaRPr lang="en-US"/>
          </a:p>
        </p:txBody>
      </p:sp>
    </p:spTree>
    <p:extLst>
      <p:ext uri="{BB962C8B-B14F-4D97-AF65-F5344CB8AC3E}">
        <p14:creationId xmlns:p14="http://schemas.microsoft.com/office/powerpoint/2010/main" val="2639369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5C3DF424-4A91-4336-BA07-7265B84C524D}" type="datetime1">
              <a:rPr lang="en-US" smtClean="0"/>
              <a:t>10/3/2017</a:t>
            </a:fld>
            <a:endParaRPr lang="en-US"/>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01B461EF-3B72-462A-B3D2-F9882AD801BD}" type="slidenum">
              <a:rPr lang="en-US" smtClean="0"/>
              <a:t>‹Nº›</a:t>
            </a:fld>
            <a:endParaRPr lang="en-US"/>
          </a:p>
        </p:txBody>
      </p:sp>
    </p:spTree>
    <p:extLst>
      <p:ext uri="{BB962C8B-B14F-4D97-AF65-F5344CB8AC3E}">
        <p14:creationId xmlns:p14="http://schemas.microsoft.com/office/powerpoint/2010/main" val="318129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C2E6EEF5-6785-4833-8E42-2F674D2B0E66}" type="datetime1">
              <a:rPr lang="en-US" smtClean="0"/>
              <a:t>10/3/2017</a:t>
            </a:fld>
            <a:endParaRPr lang="en-US"/>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01B461EF-3B72-462A-B3D2-F9882AD801BD}" type="slidenum">
              <a:rPr lang="en-US" smtClean="0"/>
              <a:t>‹Nº›</a:t>
            </a:fld>
            <a:endParaRPr lang="en-US"/>
          </a:p>
        </p:txBody>
      </p:sp>
    </p:spTree>
    <p:extLst>
      <p:ext uri="{BB962C8B-B14F-4D97-AF65-F5344CB8AC3E}">
        <p14:creationId xmlns:p14="http://schemas.microsoft.com/office/powerpoint/2010/main" val="228576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D1BC510F-243A-448C-8667-0F0CDF31A805}" type="datetime1">
              <a:rPr lang="en-US" smtClean="0"/>
              <a:t>10/3/2017</a:t>
            </a:fld>
            <a:endParaRPr lang="en-U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01B461EF-3B72-462A-B3D2-F9882AD801BD}" type="slidenum">
              <a:rPr lang="en-US" smtClean="0"/>
              <a:t>‹Nº›</a:t>
            </a:fld>
            <a:endParaRPr lang="en-US"/>
          </a:p>
        </p:txBody>
      </p:sp>
    </p:spTree>
    <p:extLst>
      <p:ext uri="{BB962C8B-B14F-4D97-AF65-F5344CB8AC3E}">
        <p14:creationId xmlns:p14="http://schemas.microsoft.com/office/powerpoint/2010/main" val="335150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CCD8A1FE-DC77-4030-80A7-9EC89E4713C4}" type="datetime1">
              <a:rPr lang="en-US" smtClean="0"/>
              <a:t>10/3/2017</a:t>
            </a:fld>
            <a:endParaRPr lang="en-U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01B461EF-3B72-462A-B3D2-F9882AD801BD}" type="slidenum">
              <a:rPr lang="en-US" smtClean="0"/>
              <a:t>‹Nº›</a:t>
            </a:fld>
            <a:endParaRPr lang="en-US"/>
          </a:p>
        </p:txBody>
      </p:sp>
    </p:spTree>
    <p:extLst>
      <p:ext uri="{BB962C8B-B14F-4D97-AF65-F5344CB8AC3E}">
        <p14:creationId xmlns:p14="http://schemas.microsoft.com/office/powerpoint/2010/main" val="384924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686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2.png"/><Relationship Id="rId7"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hyperlink" Target="https://edps.europa.eu/about-edps/recruitment_en" TargetMode="External"/><Relationship Id="rId4" Type="http://schemas.openxmlformats.org/officeDocument/2006/relationships/hyperlink" Target="https://www.ombudsman.europa.eu/trainee/en/default.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hyperlink" Target="https://epso.europa.eu/" TargetMode="External"/><Relationship Id="rId4" Type="http://schemas.openxmlformats.org/officeDocument/2006/relationships/hyperlink" Target="https://europa.eu/epso/application/passport/login.cfm?langsub=ok&amp;lang=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ec.europa.eu/eures/public/es/homepage" TargetMode="External"/><Relationship Id="rId5" Type="http://schemas.openxmlformats.org/officeDocument/2006/relationships/image" Target="../media/image63.pn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hyperlink" Target="https://www.europeanjobdays.eu/" TargetMode="External"/><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8" Type="http://schemas.openxmlformats.org/officeDocument/2006/relationships/hyperlink" Target="http://www.icex.es/icex/es/navegacion-principal/todos-nuestros-servicios/formacion/becas/conoce-las-becas-icex/index.html" TargetMode="External"/><Relationship Id="rId3" Type="http://schemas.openxmlformats.org/officeDocument/2006/relationships/image" Target="../media/image12.png"/><Relationship Id="rId7"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hyperlink" Target="https://www.exteriores.gob.es/RepresentacionesPermanentes/EspanaUE/es/TrabajarenUE/Paginas/Practicas.aspx"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12.png"/><Relationship Id="rId7"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hyperlink" Target="http://na.bruselas.site/es/rede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2.png"/><Relationship Id="rId7" Type="http://schemas.openxmlformats.org/officeDocument/2006/relationships/hyperlink" Target="http://www.navarra.es/home_es/Gobierno+de+Navarra/Organigrama/Los+departamentos/Economia+y+Hacienda/Organigrama/El+departamento/Internacionalizacion/PI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hyperlink" Target="http://na.bruselas.site/es/redes" TargetMode="External"/><Relationship Id="rId9" Type="http://schemas.openxmlformats.org/officeDocument/2006/relationships/image" Target="../media/image75.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slideLayout" Target="../slideLayouts/slideLayout2.xml"/><Relationship Id="rId16" Type="http://schemas.openxmlformats.org/officeDocument/2006/relationships/image" Target="../media/image17.png"/><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6.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oleObject" Target="../embeddings/oleObject1.bin"/><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hyperlink" Target="http://sodena.com/index.php/es/estrategia-regiona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18" Type="http://schemas.openxmlformats.org/officeDocument/2006/relationships/image" Target="../media/image39.jpe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8.jpeg"/><Relationship Id="rId2" Type="http://schemas.openxmlformats.org/officeDocument/2006/relationships/notesSlide" Target="../notesSlides/notesSlide3.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jpeg"/><Relationship Id="rId15" Type="http://schemas.openxmlformats.org/officeDocument/2006/relationships/image" Target="../media/image36.pn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jpeg"/><Relationship Id="rId18" Type="http://schemas.openxmlformats.org/officeDocument/2006/relationships/image" Target="../media/image22.png"/><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48.jpe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12.png"/><Relationship Id="rId5" Type="http://schemas.openxmlformats.org/officeDocument/2006/relationships/image" Target="../media/image42.jpeg"/><Relationship Id="rId15" Type="http://schemas.openxmlformats.org/officeDocument/2006/relationships/image" Target="../media/image51.png"/><Relationship Id="rId10" Type="http://schemas.openxmlformats.org/officeDocument/2006/relationships/image" Target="../media/image47.jpeg"/><Relationship Id="rId19" Type="http://schemas.openxmlformats.org/officeDocument/2006/relationships/image" Target="../media/image23.png"/><Relationship Id="rId4" Type="http://schemas.openxmlformats.org/officeDocument/2006/relationships/image" Target="../media/image41.jpeg"/><Relationship Id="rId9" Type="http://schemas.openxmlformats.org/officeDocument/2006/relationships/image" Target="../media/image46.png"/><Relationship Id="rId14" Type="http://schemas.openxmlformats.org/officeDocument/2006/relationships/image" Target="../media/image50.jpg"/></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2.png"/><Relationship Id="rId7" Type="http://schemas.openxmlformats.org/officeDocument/2006/relationships/hyperlink" Target="http://www.europarl.europa.eu/atyourservice/en/20150201PVL00047/Traineeship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consilium.europa.eu/en/general-secretariat/jobs/traineeships/" TargetMode="External"/><Relationship Id="rId5" Type="http://schemas.openxmlformats.org/officeDocument/2006/relationships/image" Target="../media/image53.png"/><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2.png"/><Relationship Id="rId7"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uria.europa.eu/jcms/jcms/Jo2_10338/" TargetMode="External"/><Relationship Id="rId5" Type="http://schemas.openxmlformats.org/officeDocument/2006/relationships/hyperlink" Target="https://ec.europa.eu/dgs/personnel_administration/open_applications/" TargetMode="External"/><Relationship Id="rId4" Type="http://schemas.openxmlformats.org/officeDocument/2006/relationships/hyperlink" Target="https://ec.europa.eu/stages/about/whats-in-it-for-you_en" TargetMode="External"/><Relationship Id="rId9" Type="http://schemas.openxmlformats.org/officeDocument/2006/relationships/image" Target="../media/image56.pn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2.png"/><Relationship Id="rId7"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hyperlink" Target="http://www.eesc.europa.eu/en/work-with-us/traineeships" TargetMode="External"/><Relationship Id="rId4" Type="http://schemas.openxmlformats.org/officeDocument/2006/relationships/hyperlink" Target="http://www.cor.europa.eu/en/about/traineeships/pages/traineeship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27140" y="888333"/>
            <a:ext cx="5333788" cy="1263441"/>
          </a:xfrm>
          <a:prstGeom prst="rect">
            <a:avLst/>
          </a:prstGeom>
        </p:spPr>
      </p:pic>
      <p:cxnSp>
        <p:nvCxnSpPr>
          <p:cNvPr id="7" name="Conector recto 6"/>
          <p:cNvCxnSpPr/>
          <p:nvPr/>
        </p:nvCxnSpPr>
        <p:spPr>
          <a:xfrm flipV="1">
            <a:off x="1237568" y="2617477"/>
            <a:ext cx="9534526" cy="95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V="1">
            <a:off x="1237568" y="4442993"/>
            <a:ext cx="9534526" cy="95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54034" y="2737870"/>
            <a:ext cx="2074027" cy="1605160"/>
          </a:xfrm>
          <a:prstGeom prst="rect">
            <a:avLst/>
          </a:prstGeom>
          <a:ln w="38100">
            <a:solidFill>
              <a:schemeClr val="accent6"/>
            </a:solidFill>
          </a:ln>
        </p:spPr>
      </p:pic>
      <p:pic>
        <p:nvPicPr>
          <p:cNvPr id="9" name="Imagen 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951738" y="2726964"/>
            <a:ext cx="2153544" cy="1616066"/>
          </a:xfrm>
          <a:prstGeom prst="rect">
            <a:avLst/>
          </a:prstGeom>
          <a:ln w="28575">
            <a:solidFill>
              <a:schemeClr val="accent4"/>
            </a:solidFill>
          </a:ln>
        </p:spPr>
      </p:pic>
      <p:pic>
        <p:nvPicPr>
          <p:cNvPr id="10" name="Imagen 9"/>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8496286" y="2739858"/>
            <a:ext cx="2159981" cy="1603172"/>
          </a:xfrm>
          <a:prstGeom prst="rect">
            <a:avLst/>
          </a:prstGeom>
          <a:ln w="28575">
            <a:solidFill>
              <a:schemeClr val="accent2">
                <a:lumMod val="75000"/>
              </a:schemeClr>
            </a:solidFill>
          </a:ln>
        </p:spPr>
      </p:pic>
      <p:pic>
        <p:nvPicPr>
          <p:cNvPr id="18" name="Imagen 17"/>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424264" y="2737608"/>
            <a:ext cx="2388277" cy="1594778"/>
          </a:xfrm>
          <a:prstGeom prst="rect">
            <a:avLst/>
          </a:prstGeom>
          <a:ln w="38100">
            <a:solidFill>
              <a:schemeClr val="accent5"/>
            </a:solidFill>
          </a:ln>
        </p:spPr>
      </p:pic>
      <p:sp>
        <p:nvSpPr>
          <p:cNvPr id="4" name="Rectángulo 3"/>
          <p:cNvSpPr/>
          <p:nvPr/>
        </p:nvSpPr>
        <p:spPr>
          <a:xfrm>
            <a:off x="1159898" y="2151774"/>
            <a:ext cx="5668271" cy="369332"/>
          </a:xfrm>
          <a:prstGeom prst="rect">
            <a:avLst/>
          </a:prstGeom>
        </p:spPr>
        <p:txBody>
          <a:bodyPr wrap="square">
            <a:spAutoFit/>
          </a:bodyPr>
          <a:lstStyle/>
          <a:p>
            <a:r>
              <a:rPr lang="es-ES" b="1" dirty="0"/>
              <a:t>Bruselako Ordezkaritza</a:t>
            </a:r>
          </a:p>
        </p:txBody>
      </p:sp>
      <p:sp>
        <p:nvSpPr>
          <p:cNvPr id="5" name="Rectángulo 4"/>
          <p:cNvSpPr/>
          <p:nvPr/>
        </p:nvSpPr>
        <p:spPr>
          <a:xfrm>
            <a:off x="4508620" y="2161299"/>
            <a:ext cx="2436116" cy="369332"/>
          </a:xfrm>
          <a:prstGeom prst="rect">
            <a:avLst/>
          </a:prstGeom>
        </p:spPr>
        <p:txBody>
          <a:bodyPr wrap="none">
            <a:spAutoFit/>
          </a:bodyPr>
          <a:lstStyle/>
          <a:p>
            <a:r>
              <a:rPr lang="es-ES" b="1" dirty="0"/>
              <a:t>Delegación en Bruselas </a:t>
            </a:r>
            <a:endParaRPr lang="en-GB" dirty="0"/>
          </a:p>
        </p:txBody>
      </p:sp>
      <p:sp>
        <p:nvSpPr>
          <p:cNvPr id="13" name="CuadroTexto 12"/>
          <p:cNvSpPr txBox="1"/>
          <p:nvPr/>
        </p:nvSpPr>
        <p:spPr>
          <a:xfrm>
            <a:off x="1327141" y="4458353"/>
            <a:ext cx="9444954" cy="1200329"/>
          </a:xfrm>
          <a:prstGeom prst="rect">
            <a:avLst/>
          </a:prstGeom>
          <a:noFill/>
        </p:spPr>
        <p:txBody>
          <a:bodyPr wrap="square" rtlCol="0">
            <a:spAutoFit/>
          </a:bodyPr>
          <a:lstStyle>
            <a:defPPr>
              <a:defRPr lang="es-ES"/>
            </a:defPPr>
            <a:lvl1pPr>
              <a:defRPr sz="3600">
                <a:solidFill>
                  <a:srgbClr val="C00000"/>
                </a:solidFill>
                <a:latin typeface="Verdana" panose="020B0604030504040204" pitchFamily="34" charset="0"/>
                <a:ea typeface="Verdana" panose="020B0604030504040204" pitchFamily="34" charset="0"/>
                <a:cs typeface="Verdana" panose="020B0604030504040204" pitchFamily="34" charset="0"/>
              </a:defRPr>
            </a:lvl1pPr>
          </a:lstStyle>
          <a:p>
            <a:pPr algn="r"/>
            <a:r>
              <a:rPr lang="es-ES" dirty="0"/>
              <a:t>X Encuentro Empleo y Emprendimiento </a:t>
            </a:r>
            <a:r>
              <a:rPr lang="es-ES" dirty="0" err="1"/>
              <a:t>UPna</a:t>
            </a:r>
            <a:endParaRPr lang="en-US" dirty="0"/>
          </a:p>
        </p:txBody>
      </p:sp>
    </p:spTree>
    <p:extLst>
      <p:ext uri="{BB962C8B-B14F-4D97-AF65-F5344CB8AC3E}">
        <p14:creationId xmlns:p14="http://schemas.microsoft.com/office/powerpoint/2010/main" val="331925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flipV="1">
            <a:off x="2657474" y="923925"/>
            <a:ext cx="9534526"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37" name="Imagen 36"/>
          <p:cNvPicPr>
            <a:picLocks noChangeAspect="1"/>
          </p:cNvPicPr>
          <p:nvPr/>
        </p:nvPicPr>
        <p:blipFill>
          <a:blip r:embed="rId3"/>
          <a:stretch>
            <a:fillRect/>
          </a:stretch>
        </p:blipFill>
        <p:spPr>
          <a:xfrm>
            <a:off x="8946240" y="39748"/>
            <a:ext cx="2774251" cy="829683"/>
          </a:xfrm>
          <a:prstGeom prst="rect">
            <a:avLst/>
          </a:prstGeom>
        </p:spPr>
      </p:pic>
      <p:sp>
        <p:nvSpPr>
          <p:cNvPr id="28" name="Marcador de número de diapositiva 27"/>
          <p:cNvSpPr>
            <a:spLocks noGrp="1"/>
          </p:cNvSpPr>
          <p:nvPr>
            <p:ph type="sldNum" sz="quarter" idx="12"/>
          </p:nvPr>
        </p:nvSpPr>
        <p:spPr/>
        <p:txBody>
          <a:bodyPr/>
          <a:lstStyle/>
          <a:p>
            <a:fld id="{01B461EF-3B72-462A-B3D2-F9882AD801BD}" type="slidenum">
              <a:rPr lang="en-US" smtClean="0"/>
              <a:t>10</a:t>
            </a:fld>
            <a:endParaRPr lang="en-US"/>
          </a:p>
        </p:txBody>
      </p:sp>
      <p:sp>
        <p:nvSpPr>
          <p:cNvPr id="30" name="Rectángulo 29">
            <a:extLst>
              <a:ext uri="{FF2B5EF4-FFF2-40B4-BE49-F238E27FC236}">
                <a16:creationId xmlns:a16="http://schemas.microsoft.com/office/drawing/2014/main" id="{9FE6C49F-72C5-4814-82DF-CDD0E5DA1B19}"/>
              </a:ext>
            </a:extLst>
          </p:cNvPr>
          <p:cNvSpPr/>
          <p:nvPr/>
        </p:nvSpPr>
        <p:spPr>
          <a:xfrm>
            <a:off x="5598475" y="1462284"/>
            <a:ext cx="6267007" cy="1938992"/>
          </a:xfrm>
          <a:prstGeom prst="rect">
            <a:avLst/>
          </a:prstGeom>
        </p:spPr>
        <p:txBody>
          <a:bodyPr wrap="square">
            <a:spAutoFit/>
          </a:bodyPr>
          <a:lstStyle/>
          <a:p>
            <a:pPr marL="171450" indent="-171450">
              <a:buFont typeface="Arial" panose="020B0604020202020204" pitchFamily="34" charset="0"/>
              <a:buChar char="•"/>
            </a:pPr>
            <a:r>
              <a:rPr lang="en-US" sz="1200" dirty="0"/>
              <a:t>The Ombudsman offers traineeships, twice a year, primarily to university graduates or equivalent. The traineeships take place either in Strasbourg or in Brussels according to the needs of the Office. They start on 1 September and 1 January each year.</a:t>
            </a:r>
          </a:p>
          <a:p>
            <a:pPr marL="171450" indent="-171450">
              <a:buFont typeface="Arial" panose="020B0604020202020204" pitchFamily="34" charset="0"/>
              <a:buChar char="•"/>
            </a:pPr>
            <a:r>
              <a:rPr lang="en-US" sz="1200" dirty="0"/>
              <a:t>Trainees in the Ombudsman's Office must necessarily have a very good command of the English language. Applications must therefore be submitted in English. For the same reasons, the documents concerning traineeship applications are only available in English.</a:t>
            </a:r>
          </a:p>
          <a:p>
            <a:endParaRPr lang="en-US" sz="1200" dirty="0">
              <a:effectLst/>
            </a:endParaRPr>
          </a:p>
          <a:p>
            <a:r>
              <a:rPr lang="en-US" sz="1200" b="1" dirty="0"/>
              <a:t>Traineeship offer - Web developer trainee - OMB/T/2017/S4 (31/10/2017)</a:t>
            </a:r>
          </a:p>
          <a:p>
            <a:endParaRPr lang="en-US" sz="1200" b="1" dirty="0">
              <a:effectLst/>
            </a:endParaRPr>
          </a:p>
          <a:p>
            <a:r>
              <a:rPr lang="en-US" sz="1200" dirty="0">
                <a:hlinkClick r:id="rId4"/>
              </a:rPr>
              <a:t>https://www.ombudsman.europa.eu/trainee/en/default.htm</a:t>
            </a:r>
            <a:r>
              <a:rPr lang="en-US" sz="1200" dirty="0"/>
              <a:t> </a:t>
            </a:r>
            <a:endParaRPr lang="en-US" sz="1200" dirty="0">
              <a:effectLst/>
            </a:endParaRPr>
          </a:p>
        </p:txBody>
      </p:sp>
      <p:sp>
        <p:nvSpPr>
          <p:cNvPr id="31" name="Flecha: a la derecha 30">
            <a:extLst>
              <a:ext uri="{FF2B5EF4-FFF2-40B4-BE49-F238E27FC236}">
                <a16:creationId xmlns:a16="http://schemas.microsoft.com/office/drawing/2014/main" id="{55287D4B-7A7D-4783-8684-65426A61B7A7}"/>
              </a:ext>
            </a:extLst>
          </p:cNvPr>
          <p:cNvSpPr/>
          <p:nvPr/>
        </p:nvSpPr>
        <p:spPr>
          <a:xfrm>
            <a:off x="4892179" y="2190344"/>
            <a:ext cx="503853" cy="298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BA30CCBC-41FA-409A-A3DB-3CC8ECEFFA56}"/>
              </a:ext>
            </a:extLst>
          </p:cNvPr>
          <p:cNvSpPr/>
          <p:nvPr/>
        </p:nvSpPr>
        <p:spPr>
          <a:xfrm>
            <a:off x="5769482" y="4012425"/>
            <a:ext cx="6096000" cy="1938992"/>
          </a:xfrm>
          <a:prstGeom prst="rect">
            <a:avLst/>
          </a:prstGeom>
        </p:spPr>
        <p:txBody>
          <a:bodyPr>
            <a:spAutoFit/>
          </a:bodyPr>
          <a:lstStyle/>
          <a:p>
            <a:pPr marL="171450" indent="-171450">
              <a:buFont typeface="Arial" panose="020B0604020202020204" pitchFamily="34" charset="0"/>
              <a:buChar char="•"/>
            </a:pPr>
            <a:r>
              <a:rPr lang="en-US" sz="1200" dirty="0"/>
              <a:t>In 2005, the EDPS launched its traineeship </a:t>
            </a:r>
            <a:r>
              <a:rPr lang="en-US" sz="1200" dirty="0" err="1"/>
              <a:t>programme</a:t>
            </a:r>
            <a:r>
              <a:rPr lang="en-US" sz="1200" dirty="0"/>
              <a:t>. The main objective is to offer recent university graduates the opportunity to put into practice the knowledge acquired during their studies, particularly in their specific areas of competence.</a:t>
            </a:r>
          </a:p>
          <a:p>
            <a:pPr marL="171450" indent="-171450">
              <a:buFont typeface="Arial" panose="020B0604020202020204" pitchFamily="34" charset="0"/>
              <a:buChar char="•"/>
            </a:pPr>
            <a:r>
              <a:rPr lang="en-US" sz="1200" dirty="0"/>
              <a:t>Traineeships allow trainees to acquire practical experience of the EDPS’ day-to-day activities as well as in data protection.</a:t>
            </a:r>
          </a:p>
          <a:p>
            <a:pPr marL="171450" indent="-171450">
              <a:buFont typeface="Arial" panose="020B0604020202020204" pitchFamily="34" charset="0"/>
              <a:buChar char="•"/>
            </a:pPr>
            <a:r>
              <a:rPr lang="en-US" sz="1200" dirty="0"/>
              <a:t>Twice a year, our traineeship </a:t>
            </a:r>
            <a:r>
              <a:rPr lang="en-US" sz="1200" dirty="0" err="1"/>
              <a:t>programme</a:t>
            </a:r>
            <a:r>
              <a:rPr lang="en-US" sz="1200" dirty="0"/>
              <a:t> hosts on average six trainees. The traineeship sessions start in October and March, each for a five-month period</a:t>
            </a:r>
          </a:p>
          <a:p>
            <a:pPr marL="171450" indent="-171450">
              <a:buFont typeface="Arial" panose="020B0604020202020204" pitchFamily="34" charset="0"/>
              <a:buChar char="•"/>
            </a:pPr>
            <a:endParaRPr lang="en-US" sz="1200" dirty="0"/>
          </a:p>
          <a:p>
            <a:r>
              <a:rPr lang="en-US" sz="1200" dirty="0">
                <a:hlinkClick r:id="rId5"/>
              </a:rPr>
              <a:t>https://edps.europa.eu/about-edps/recruitment_en</a:t>
            </a:r>
            <a:r>
              <a:rPr lang="en-US" sz="1200" dirty="0"/>
              <a:t> </a:t>
            </a:r>
          </a:p>
          <a:p>
            <a:pPr marL="171450" indent="-171450" algn="just">
              <a:buFont typeface="Arial" panose="020B0604020202020204" pitchFamily="34" charset="0"/>
              <a:buChar char="•"/>
            </a:pPr>
            <a:endParaRPr lang="es-ES" sz="1200" dirty="0"/>
          </a:p>
        </p:txBody>
      </p:sp>
      <p:pic>
        <p:nvPicPr>
          <p:cNvPr id="33" name="Imagen 32">
            <a:extLst>
              <a:ext uri="{FF2B5EF4-FFF2-40B4-BE49-F238E27FC236}">
                <a16:creationId xmlns:a16="http://schemas.microsoft.com/office/drawing/2014/main" id="{FFB72F9A-267F-4041-8908-A4AD46939D0A}"/>
              </a:ext>
            </a:extLst>
          </p:cNvPr>
          <p:cNvPicPr>
            <a:picLocks noChangeAspect="1"/>
          </p:cNvPicPr>
          <p:nvPr/>
        </p:nvPicPr>
        <p:blipFill>
          <a:blip r:embed="rId6"/>
          <a:stretch>
            <a:fillRect/>
          </a:stretch>
        </p:blipFill>
        <p:spPr>
          <a:xfrm>
            <a:off x="4892179" y="4461946"/>
            <a:ext cx="518205" cy="335309"/>
          </a:xfrm>
          <a:prstGeom prst="rect">
            <a:avLst/>
          </a:prstGeom>
        </p:spPr>
      </p:pic>
      <p:pic>
        <p:nvPicPr>
          <p:cNvPr id="4" name="Imagen 3">
            <a:extLst>
              <a:ext uri="{FF2B5EF4-FFF2-40B4-BE49-F238E27FC236}">
                <a16:creationId xmlns:a16="http://schemas.microsoft.com/office/drawing/2014/main" id="{73DB2F7A-B921-4904-9EC1-84FFF3F15876}"/>
              </a:ext>
            </a:extLst>
          </p:cNvPr>
          <p:cNvPicPr>
            <a:picLocks noChangeAspect="1"/>
          </p:cNvPicPr>
          <p:nvPr/>
        </p:nvPicPr>
        <p:blipFill>
          <a:blip r:embed="rId7"/>
          <a:stretch>
            <a:fillRect/>
          </a:stretch>
        </p:blipFill>
        <p:spPr>
          <a:xfrm>
            <a:off x="587527" y="1834622"/>
            <a:ext cx="4010025" cy="1009650"/>
          </a:xfrm>
          <a:prstGeom prst="rect">
            <a:avLst/>
          </a:prstGeom>
        </p:spPr>
      </p:pic>
      <p:pic>
        <p:nvPicPr>
          <p:cNvPr id="5" name="Imagen 4">
            <a:extLst>
              <a:ext uri="{FF2B5EF4-FFF2-40B4-BE49-F238E27FC236}">
                <a16:creationId xmlns:a16="http://schemas.microsoft.com/office/drawing/2014/main" id="{AC0DAAA6-3A02-494E-B10F-781C123F13D7}"/>
              </a:ext>
            </a:extLst>
          </p:cNvPr>
          <p:cNvPicPr>
            <a:picLocks noChangeAspect="1"/>
          </p:cNvPicPr>
          <p:nvPr/>
        </p:nvPicPr>
        <p:blipFill>
          <a:blip r:embed="rId8"/>
          <a:stretch>
            <a:fillRect/>
          </a:stretch>
        </p:blipFill>
        <p:spPr>
          <a:xfrm>
            <a:off x="463416" y="4009895"/>
            <a:ext cx="4258247" cy="904101"/>
          </a:xfrm>
          <a:prstGeom prst="rect">
            <a:avLst/>
          </a:prstGeom>
        </p:spPr>
      </p:pic>
      <p:sp>
        <p:nvSpPr>
          <p:cNvPr id="14" name="CuadroTexto 13">
            <a:extLst>
              <a:ext uri="{FF2B5EF4-FFF2-40B4-BE49-F238E27FC236}">
                <a16:creationId xmlns:a16="http://schemas.microsoft.com/office/drawing/2014/main" id="{263331AE-DAFA-45C5-B8C5-53DB9FBE11EE}"/>
              </a:ext>
            </a:extLst>
          </p:cNvPr>
          <p:cNvSpPr txBox="1"/>
          <p:nvPr/>
        </p:nvSpPr>
        <p:spPr>
          <a:xfrm>
            <a:off x="2592540" y="216039"/>
            <a:ext cx="8639175" cy="584775"/>
          </a:xfrm>
          <a:prstGeom prst="rect">
            <a:avLst/>
          </a:prstGeom>
          <a:noFill/>
        </p:spPr>
        <p:txBody>
          <a:bodyPr wrap="square" rtlCol="0">
            <a:spAutoFit/>
          </a:bodyPr>
          <a:lstStyle/>
          <a:p>
            <a:r>
              <a:rPr lang="en-US" sz="3200" dirty="0">
                <a:solidFill>
                  <a:srgbClr val="C00000"/>
                </a:solidFill>
              </a:rPr>
              <a:t>EU INSTITUTIONS &amp; BODIES</a:t>
            </a:r>
          </a:p>
        </p:txBody>
      </p:sp>
    </p:spTree>
    <p:extLst>
      <p:ext uri="{BB962C8B-B14F-4D97-AF65-F5344CB8AC3E}">
        <p14:creationId xmlns:p14="http://schemas.microsoft.com/office/powerpoint/2010/main" val="2973722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flipV="1">
            <a:off x="2657474" y="923925"/>
            <a:ext cx="9534526"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37" name="Imagen 36"/>
          <p:cNvPicPr>
            <a:picLocks noChangeAspect="1"/>
          </p:cNvPicPr>
          <p:nvPr/>
        </p:nvPicPr>
        <p:blipFill>
          <a:blip r:embed="rId3"/>
          <a:stretch>
            <a:fillRect/>
          </a:stretch>
        </p:blipFill>
        <p:spPr>
          <a:xfrm>
            <a:off x="8946240" y="39748"/>
            <a:ext cx="2774251" cy="829683"/>
          </a:xfrm>
          <a:prstGeom prst="rect">
            <a:avLst/>
          </a:prstGeom>
        </p:spPr>
      </p:pic>
      <p:sp>
        <p:nvSpPr>
          <p:cNvPr id="28" name="Marcador de número de diapositiva 27"/>
          <p:cNvSpPr>
            <a:spLocks noGrp="1"/>
          </p:cNvSpPr>
          <p:nvPr>
            <p:ph type="sldNum" sz="quarter" idx="12"/>
          </p:nvPr>
        </p:nvSpPr>
        <p:spPr/>
        <p:txBody>
          <a:bodyPr/>
          <a:lstStyle/>
          <a:p>
            <a:fld id="{01B461EF-3B72-462A-B3D2-F9882AD801BD}" type="slidenum">
              <a:rPr lang="en-US" smtClean="0"/>
              <a:t>11</a:t>
            </a:fld>
            <a:endParaRPr lang="en-US"/>
          </a:p>
        </p:txBody>
      </p:sp>
      <p:sp>
        <p:nvSpPr>
          <p:cNvPr id="32" name="Rectángulo 31">
            <a:extLst>
              <a:ext uri="{FF2B5EF4-FFF2-40B4-BE49-F238E27FC236}">
                <a16:creationId xmlns:a16="http://schemas.microsoft.com/office/drawing/2014/main" id="{BA30CCBC-41FA-409A-A3DB-3CC8ECEFFA56}"/>
              </a:ext>
            </a:extLst>
          </p:cNvPr>
          <p:cNvSpPr/>
          <p:nvPr/>
        </p:nvSpPr>
        <p:spPr>
          <a:xfrm>
            <a:off x="4047007" y="1828274"/>
            <a:ext cx="6096000" cy="3970318"/>
          </a:xfrm>
          <a:prstGeom prst="rect">
            <a:avLst/>
          </a:prstGeom>
        </p:spPr>
        <p:txBody>
          <a:bodyPr>
            <a:spAutoFit/>
          </a:bodyPr>
          <a:lstStyle/>
          <a:p>
            <a:pPr marL="171450" indent="-171450">
              <a:buFont typeface="Arial" panose="020B0604020202020204" pitchFamily="34" charset="0"/>
              <a:buChar char="•"/>
            </a:pPr>
            <a:r>
              <a:rPr lang="en-US" sz="1600" b="1" dirty="0" err="1"/>
              <a:t>Trainership</a:t>
            </a:r>
            <a:endParaRPr lang="en-US" sz="1600" b="1" dirty="0"/>
          </a:p>
          <a:p>
            <a:pPr marL="171450" indent="-171450">
              <a:buFont typeface="Arial" panose="020B0604020202020204" pitchFamily="34" charset="0"/>
              <a:buChar char="•"/>
            </a:pPr>
            <a:endParaRPr lang="en-US" sz="1600" b="1" dirty="0"/>
          </a:p>
          <a:p>
            <a:pPr marL="171450" indent="-171450">
              <a:buFont typeface="Arial" panose="020B0604020202020204" pitchFamily="34" charset="0"/>
              <a:buChar char="•"/>
            </a:pPr>
            <a:r>
              <a:rPr lang="en-US" sz="1600" b="1" dirty="0"/>
              <a:t>Entry-level graduate:</a:t>
            </a:r>
          </a:p>
          <a:p>
            <a:pPr marL="171450" indent="-171450">
              <a:buFont typeface="Arial" panose="020B0604020202020204" pitchFamily="34" charset="0"/>
              <a:buChar char="•"/>
            </a:pPr>
            <a:endParaRPr lang="en-US" sz="1200" dirty="0"/>
          </a:p>
          <a:p>
            <a:r>
              <a:rPr lang="en-US" sz="1200" dirty="0"/>
              <a:t>For a typical graduate competition, an application process includes the following steps:</a:t>
            </a:r>
          </a:p>
          <a:p>
            <a:endParaRPr lang="en-US" sz="1200" dirty="0"/>
          </a:p>
          <a:p>
            <a:r>
              <a:rPr lang="en-US" sz="1200" dirty="0"/>
              <a:t>1. Read the </a:t>
            </a:r>
            <a:r>
              <a:rPr lang="en-US" sz="1200" b="1" dirty="0"/>
              <a:t>Notice of Competition </a:t>
            </a:r>
            <a:r>
              <a:rPr lang="en-US" sz="1200" dirty="0"/>
              <a:t>about the profile you are interested in and make sure you fulfil the eligibility criteria.</a:t>
            </a:r>
          </a:p>
          <a:p>
            <a:r>
              <a:rPr lang="en-US" sz="1200" dirty="0"/>
              <a:t>2. Put yourself to the test with the </a:t>
            </a:r>
            <a:r>
              <a:rPr lang="en-US" sz="1200" b="1" dirty="0"/>
              <a:t>self-assessment exercises </a:t>
            </a:r>
            <a:r>
              <a:rPr lang="en-US" sz="1200" dirty="0"/>
              <a:t>and fill in your </a:t>
            </a:r>
            <a:r>
              <a:rPr lang="en-US" sz="1200" b="1" dirty="0"/>
              <a:t>online application </a:t>
            </a:r>
            <a:r>
              <a:rPr lang="en-US" sz="1200" dirty="0"/>
              <a:t>at </a:t>
            </a:r>
            <a:r>
              <a:rPr lang="en-US" sz="1200" dirty="0">
                <a:hlinkClick r:id="rId4"/>
              </a:rPr>
              <a:t>Login</a:t>
            </a:r>
            <a:r>
              <a:rPr lang="en-US" sz="1200" b="1" dirty="0"/>
              <a:t>.</a:t>
            </a:r>
            <a:endParaRPr lang="en-US" sz="1200" dirty="0"/>
          </a:p>
          <a:p>
            <a:r>
              <a:rPr lang="en-US" sz="1200" dirty="0"/>
              <a:t>3. If your application is valid, we invite you to sit a set of Computer-based </a:t>
            </a:r>
            <a:r>
              <a:rPr lang="en-US" sz="1200" b="1" dirty="0"/>
              <a:t>Multiple-Choice Question (MCQ) tests</a:t>
            </a:r>
            <a:r>
              <a:rPr lang="en-US" sz="1200" dirty="0"/>
              <a:t>.</a:t>
            </a:r>
          </a:p>
          <a:p>
            <a:r>
              <a:rPr lang="en-US" sz="1200" dirty="0"/>
              <a:t>4. If you are amongst the best scoring candidates in these tests, we invite you to the e-tray, an intermediate test done on computer.</a:t>
            </a:r>
          </a:p>
          <a:p>
            <a:r>
              <a:rPr lang="en-US" sz="1200" dirty="0"/>
              <a:t>5. If you meet the eligibility criteria and score one of the highest score in the e-tray, we invite you to the competency-based </a:t>
            </a:r>
            <a:r>
              <a:rPr lang="en-US" sz="1200" b="1" dirty="0"/>
              <a:t>Assessment Centre in Brussels</a:t>
            </a:r>
            <a:r>
              <a:rPr lang="en-US" sz="1200" dirty="0"/>
              <a:t>.</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r>
              <a:rPr lang="en-US" sz="1200" dirty="0">
                <a:hlinkClick r:id="rId5"/>
              </a:rPr>
              <a:t>https://epso.europa.eu/</a:t>
            </a:r>
            <a:r>
              <a:rPr lang="en-US" sz="1200" dirty="0"/>
              <a:t> </a:t>
            </a:r>
          </a:p>
          <a:p>
            <a:pPr marL="171450" indent="-171450" algn="just">
              <a:buFont typeface="Arial" panose="020B0604020202020204" pitchFamily="34" charset="0"/>
              <a:buChar char="•"/>
            </a:pPr>
            <a:endParaRPr lang="es-ES" sz="1200" dirty="0"/>
          </a:p>
        </p:txBody>
      </p:sp>
      <p:pic>
        <p:nvPicPr>
          <p:cNvPr id="3" name="Imagen 2">
            <a:extLst>
              <a:ext uri="{FF2B5EF4-FFF2-40B4-BE49-F238E27FC236}">
                <a16:creationId xmlns:a16="http://schemas.microsoft.com/office/drawing/2014/main" id="{A5C47BDE-4C72-483D-9F53-37EAF85781F1}"/>
              </a:ext>
            </a:extLst>
          </p:cNvPr>
          <p:cNvPicPr>
            <a:picLocks noChangeAspect="1"/>
          </p:cNvPicPr>
          <p:nvPr/>
        </p:nvPicPr>
        <p:blipFill>
          <a:blip r:embed="rId6"/>
          <a:stretch>
            <a:fillRect/>
          </a:stretch>
        </p:blipFill>
        <p:spPr>
          <a:xfrm>
            <a:off x="923544" y="3081365"/>
            <a:ext cx="2133600" cy="762000"/>
          </a:xfrm>
          <a:prstGeom prst="rect">
            <a:avLst/>
          </a:prstGeom>
        </p:spPr>
      </p:pic>
      <p:sp>
        <p:nvSpPr>
          <p:cNvPr id="13" name="CuadroTexto 12">
            <a:extLst>
              <a:ext uri="{FF2B5EF4-FFF2-40B4-BE49-F238E27FC236}">
                <a16:creationId xmlns:a16="http://schemas.microsoft.com/office/drawing/2014/main" id="{E1B65D71-B57A-4C09-894D-2F04249DB57B}"/>
              </a:ext>
            </a:extLst>
          </p:cNvPr>
          <p:cNvSpPr txBox="1"/>
          <p:nvPr/>
        </p:nvSpPr>
        <p:spPr>
          <a:xfrm>
            <a:off x="2592540" y="216039"/>
            <a:ext cx="8639175" cy="584775"/>
          </a:xfrm>
          <a:prstGeom prst="rect">
            <a:avLst/>
          </a:prstGeom>
          <a:noFill/>
        </p:spPr>
        <p:txBody>
          <a:bodyPr wrap="square" rtlCol="0">
            <a:spAutoFit/>
          </a:bodyPr>
          <a:lstStyle/>
          <a:p>
            <a:r>
              <a:rPr lang="en-US" sz="3200" dirty="0">
                <a:solidFill>
                  <a:srgbClr val="C00000"/>
                </a:solidFill>
              </a:rPr>
              <a:t>EU INSTITUTIONS &amp; BODIES</a:t>
            </a:r>
          </a:p>
        </p:txBody>
      </p:sp>
    </p:spTree>
    <p:extLst>
      <p:ext uri="{BB962C8B-B14F-4D97-AF65-F5344CB8AC3E}">
        <p14:creationId xmlns:p14="http://schemas.microsoft.com/office/powerpoint/2010/main" val="239078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flipV="1">
            <a:off x="2657474" y="923925"/>
            <a:ext cx="9534526"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37" name="Imagen 36"/>
          <p:cNvPicPr>
            <a:picLocks noChangeAspect="1"/>
          </p:cNvPicPr>
          <p:nvPr/>
        </p:nvPicPr>
        <p:blipFill>
          <a:blip r:embed="rId3"/>
          <a:stretch>
            <a:fillRect/>
          </a:stretch>
        </p:blipFill>
        <p:spPr>
          <a:xfrm>
            <a:off x="8946240" y="39748"/>
            <a:ext cx="2774251" cy="829683"/>
          </a:xfrm>
          <a:prstGeom prst="rect">
            <a:avLst/>
          </a:prstGeom>
        </p:spPr>
      </p:pic>
      <p:sp>
        <p:nvSpPr>
          <p:cNvPr id="28" name="Marcador de número de diapositiva 27"/>
          <p:cNvSpPr>
            <a:spLocks noGrp="1"/>
          </p:cNvSpPr>
          <p:nvPr>
            <p:ph type="sldNum" sz="quarter" idx="12"/>
          </p:nvPr>
        </p:nvSpPr>
        <p:spPr/>
        <p:txBody>
          <a:bodyPr/>
          <a:lstStyle/>
          <a:p>
            <a:fld id="{01B461EF-3B72-462A-B3D2-F9882AD801BD}" type="slidenum">
              <a:rPr lang="en-US" smtClean="0"/>
              <a:t>12</a:t>
            </a:fld>
            <a:endParaRPr lang="en-US"/>
          </a:p>
        </p:txBody>
      </p:sp>
      <p:pic>
        <p:nvPicPr>
          <p:cNvPr id="4" name="Imagen 3">
            <a:extLst>
              <a:ext uri="{FF2B5EF4-FFF2-40B4-BE49-F238E27FC236}">
                <a16:creationId xmlns:a16="http://schemas.microsoft.com/office/drawing/2014/main" id="{B5359850-CF85-4A4C-8B1E-E8EDA6A378C9}"/>
              </a:ext>
            </a:extLst>
          </p:cNvPr>
          <p:cNvPicPr>
            <a:picLocks noChangeAspect="1"/>
          </p:cNvPicPr>
          <p:nvPr/>
        </p:nvPicPr>
        <p:blipFill>
          <a:blip r:embed="rId4"/>
          <a:stretch>
            <a:fillRect/>
          </a:stretch>
        </p:blipFill>
        <p:spPr>
          <a:xfrm>
            <a:off x="250018" y="2607363"/>
            <a:ext cx="4175678" cy="1598877"/>
          </a:xfrm>
          <a:prstGeom prst="rect">
            <a:avLst/>
          </a:prstGeom>
        </p:spPr>
      </p:pic>
      <p:pic>
        <p:nvPicPr>
          <p:cNvPr id="5" name="Imagen 4">
            <a:extLst>
              <a:ext uri="{FF2B5EF4-FFF2-40B4-BE49-F238E27FC236}">
                <a16:creationId xmlns:a16="http://schemas.microsoft.com/office/drawing/2014/main" id="{2039647B-FBD7-45C1-964B-41C9ACC4BE95}"/>
              </a:ext>
            </a:extLst>
          </p:cNvPr>
          <p:cNvPicPr>
            <a:picLocks noChangeAspect="1"/>
          </p:cNvPicPr>
          <p:nvPr/>
        </p:nvPicPr>
        <p:blipFill>
          <a:blip r:embed="rId5"/>
          <a:stretch>
            <a:fillRect/>
          </a:stretch>
        </p:blipFill>
        <p:spPr>
          <a:xfrm>
            <a:off x="4648195" y="1186942"/>
            <a:ext cx="6770105" cy="5321808"/>
          </a:xfrm>
          <a:prstGeom prst="rect">
            <a:avLst/>
          </a:prstGeom>
        </p:spPr>
      </p:pic>
      <p:sp>
        <p:nvSpPr>
          <p:cNvPr id="6" name="Rectángulo 5">
            <a:extLst>
              <a:ext uri="{FF2B5EF4-FFF2-40B4-BE49-F238E27FC236}">
                <a16:creationId xmlns:a16="http://schemas.microsoft.com/office/drawing/2014/main" id="{FA171167-2A69-4029-A096-042E0FFB1BF7}"/>
              </a:ext>
            </a:extLst>
          </p:cNvPr>
          <p:cNvSpPr/>
          <p:nvPr/>
        </p:nvSpPr>
        <p:spPr>
          <a:xfrm>
            <a:off x="741717" y="5118854"/>
            <a:ext cx="3272819" cy="276999"/>
          </a:xfrm>
          <a:prstGeom prst="rect">
            <a:avLst/>
          </a:prstGeom>
        </p:spPr>
        <p:txBody>
          <a:bodyPr wrap="none">
            <a:spAutoFit/>
          </a:bodyPr>
          <a:lstStyle/>
          <a:p>
            <a:r>
              <a:rPr lang="es-ES" sz="1200" dirty="0">
                <a:hlinkClick r:id="rId6"/>
              </a:rPr>
              <a:t>https://ec.europa.eu/eures/public/es/homepage</a:t>
            </a:r>
            <a:r>
              <a:rPr lang="es-ES" sz="1200" dirty="0"/>
              <a:t> </a:t>
            </a:r>
          </a:p>
        </p:txBody>
      </p:sp>
      <p:sp>
        <p:nvSpPr>
          <p:cNvPr id="11" name="CuadroTexto 10">
            <a:extLst>
              <a:ext uri="{FF2B5EF4-FFF2-40B4-BE49-F238E27FC236}">
                <a16:creationId xmlns:a16="http://schemas.microsoft.com/office/drawing/2014/main" id="{D58275E6-AD28-48E6-8574-B9B5E6AFA91B}"/>
              </a:ext>
            </a:extLst>
          </p:cNvPr>
          <p:cNvSpPr txBox="1"/>
          <p:nvPr/>
        </p:nvSpPr>
        <p:spPr>
          <a:xfrm>
            <a:off x="2592540" y="216039"/>
            <a:ext cx="8639175" cy="584775"/>
          </a:xfrm>
          <a:prstGeom prst="rect">
            <a:avLst/>
          </a:prstGeom>
          <a:noFill/>
        </p:spPr>
        <p:txBody>
          <a:bodyPr wrap="square" rtlCol="0">
            <a:spAutoFit/>
          </a:bodyPr>
          <a:lstStyle/>
          <a:p>
            <a:r>
              <a:rPr lang="en-US" sz="3200" dirty="0">
                <a:solidFill>
                  <a:srgbClr val="C00000"/>
                </a:solidFill>
              </a:rPr>
              <a:t>EURES</a:t>
            </a:r>
          </a:p>
        </p:txBody>
      </p:sp>
    </p:spTree>
    <p:extLst>
      <p:ext uri="{BB962C8B-B14F-4D97-AF65-F5344CB8AC3E}">
        <p14:creationId xmlns:p14="http://schemas.microsoft.com/office/powerpoint/2010/main" val="2608258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flipV="1">
            <a:off x="2657474" y="923925"/>
            <a:ext cx="9534526"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37" name="Imagen 36"/>
          <p:cNvPicPr>
            <a:picLocks noChangeAspect="1"/>
          </p:cNvPicPr>
          <p:nvPr/>
        </p:nvPicPr>
        <p:blipFill>
          <a:blip r:embed="rId3"/>
          <a:stretch>
            <a:fillRect/>
          </a:stretch>
        </p:blipFill>
        <p:spPr>
          <a:xfrm>
            <a:off x="8946240" y="39748"/>
            <a:ext cx="2774251" cy="829683"/>
          </a:xfrm>
          <a:prstGeom prst="rect">
            <a:avLst/>
          </a:prstGeom>
        </p:spPr>
      </p:pic>
      <p:sp>
        <p:nvSpPr>
          <p:cNvPr id="28" name="Marcador de número de diapositiva 27"/>
          <p:cNvSpPr>
            <a:spLocks noGrp="1"/>
          </p:cNvSpPr>
          <p:nvPr>
            <p:ph type="sldNum" sz="quarter" idx="12"/>
          </p:nvPr>
        </p:nvSpPr>
        <p:spPr/>
        <p:txBody>
          <a:bodyPr/>
          <a:lstStyle/>
          <a:p>
            <a:fld id="{01B461EF-3B72-462A-B3D2-F9882AD801BD}" type="slidenum">
              <a:rPr lang="en-US" smtClean="0"/>
              <a:t>13</a:t>
            </a:fld>
            <a:endParaRPr lang="en-US"/>
          </a:p>
        </p:txBody>
      </p:sp>
      <p:pic>
        <p:nvPicPr>
          <p:cNvPr id="4" name="Imagen 3">
            <a:extLst>
              <a:ext uri="{FF2B5EF4-FFF2-40B4-BE49-F238E27FC236}">
                <a16:creationId xmlns:a16="http://schemas.microsoft.com/office/drawing/2014/main" id="{B5359850-CF85-4A4C-8B1E-E8EDA6A378C9}"/>
              </a:ext>
            </a:extLst>
          </p:cNvPr>
          <p:cNvPicPr>
            <a:picLocks noChangeAspect="1"/>
          </p:cNvPicPr>
          <p:nvPr/>
        </p:nvPicPr>
        <p:blipFill>
          <a:blip r:embed="rId4"/>
          <a:stretch>
            <a:fillRect/>
          </a:stretch>
        </p:blipFill>
        <p:spPr>
          <a:xfrm>
            <a:off x="250018" y="2607363"/>
            <a:ext cx="4175678" cy="1598877"/>
          </a:xfrm>
          <a:prstGeom prst="rect">
            <a:avLst/>
          </a:prstGeom>
        </p:spPr>
      </p:pic>
      <p:sp>
        <p:nvSpPr>
          <p:cNvPr id="6" name="Rectángulo 5">
            <a:extLst>
              <a:ext uri="{FF2B5EF4-FFF2-40B4-BE49-F238E27FC236}">
                <a16:creationId xmlns:a16="http://schemas.microsoft.com/office/drawing/2014/main" id="{FA171167-2A69-4029-A096-042E0FFB1BF7}"/>
              </a:ext>
            </a:extLst>
          </p:cNvPr>
          <p:cNvSpPr/>
          <p:nvPr/>
        </p:nvSpPr>
        <p:spPr>
          <a:xfrm>
            <a:off x="741717" y="5118854"/>
            <a:ext cx="2394566" cy="276999"/>
          </a:xfrm>
          <a:prstGeom prst="rect">
            <a:avLst/>
          </a:prstGeom>
        </p:spPr>
        <p:txBody>
          <a:bodyPr wrap="none">
            <a:spAutoFit/>
          </a:bodyPr>
          <a:lstStyle/>
          <a:p>
            <a:r>
              <a:rPr lang="es-ES" sz="1200" dirty="0">
                <a:hlinkClick r:id="rId5"/>
              </a:rPr>
              <a:t>https://www.europeanjobdays.eu/</a:t>
            </a:r>
            <a:r>
              <a:rPr lang="es-ES" sz="1200" dirty="0"/>
              <a:t> </a:t>
            </a:r>
          </a:p>
        </p:txBody>
      </p:sp>
      <p:pic>
        <p:nvPicPr>
          <p:cNvPr id="3" name="Imagen 2">
            <a:extLst>
              <a:ext uri="{FF2B5EF4-FFF2-40B4-BE49-F238E27FC236}">
                <a16:creationId xmlns:a16="http://schemas.microsoft.com/office/drawing/2014/main" id="{D653F284-6FA6-4C69-8F43-4BC6C32FAB23}"/>
              </a:ext>
            </a:extLst>
          </p:cNvPr>
          <p:cNvPicPr>
            <a:picLocks noChangeAspect="1"/>
          </p:cNvPicPr>
          <p:nvPr/>
        </p:nvPicPr>
        <p:blipFill>
          <a:blip r:embed="rId6"/>
          <a:stretch>
            <a:fillRect/>
          </a:stretch>
        </p:blipFill>
        <p:spPr>
          <a:xfrm>
            <a:off x="4661154" y="1543050"/>
            <a:ext cx="7277100" cy="4686300"/>
          </a:xfrm>
          <a:prstGeom prst="rect">
            <a:avLst/>
          </a:prstGeom>
        </p:spPr>
      </p:pic>
      <p:sp>
        <p:nvSpPr>
          <p:cNvPr id="9" name="CuadroTexto 8">
            <a:extLst>
              <a:ext uri="{FF2B5EF4-FFF2-40B4-BE49-F238E27FC236}">
                <a16:creationId xmlns:a16="http://schemas.microsoft.com/office/drawing/2014/main" id="{3F5F68FB-0211-434F-8EE2-BEF1F645AD2F}"/>
              </a:ext>
            </a:extLst>
          </p:cNvPr>
          <p:cNvSpPr txBox="1"/>
          <p:nvPr/>
        </p:nvSpPr>
        <p:spPr>
          <a:xfrm>
            <a:off x="2592540" y="216039"/>
            <a:ext cx="8639175" cy="584775"/>
          </a:xfrm>
          <a:prstGeom prst="rect">
            <a:avLst/>
          </a:prstGeom>
          <a:noFill/>
        </p:spPr>
        <p:txBody>
          <a:bodyPr wrap="square" rtlCol="0">
            <a:spAutoFit/>
          </a:bodyPr>
          <a:lstStyle/>
          <a:p>
            <a:r>
              <a:rPr lang="en-US" sz="3200" dirty="0">
                <a:solidFill>
                  <a:srgbClr val="C00000"/>
                </a:solidFill>
              </a:rPr>
              <a:t>EURES</a:t>
            </a:r>
          </a:p>
        </p:txBody>
      </p:sp>
    </p:spTree>
    <p:extLst>
      <p:ext uri="{BB962C8B-B14F-4D97-AF65-F5344CB8AC3E}">
        <p14:creationId xmlns:p14="http://schemas.microsoft.com/office/powerpoint/2010/main" val="1743358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flipV="1">
            <a:off x="2657474" y="923925"/>
            <a:ext cx="9534526"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37" name="Imagen 36"/>
          <p:cNvPicPr>
            <a:picLocks noChangeAspect="1"/>
          </p:cNvPicPr>
          <p:nvPr/>
        </p:nvPicPr>
        <p:blipFill>
          <a:blip r:embed="rId3"/>
          <a:stretch>
            <a:fillRect/>
          </a:stretch>
        </p:blipFill>
        <p:spPr>
          <a:xfrm>
            <a:off x="8946240" y="39748"/>
            <a:ext cx="2774251" cy="829683"/>
          </a:xfrm>
          <a:prstGeom prst="rect">
            <a:avLst/>
          </a:prstGeom>
        </p:spPr>
      </p:pic>
      <p:sp>
        <p:nvSpPr>
          <p:cNvPr id="28" name="Marcador de número de diapositiva 27"/>
          <p:cNvSpPr>
            <a:spLocks noGrp="1"/>
          </p:cNvSpPr>
          <p:nvPr>
            <p:ph type="sldNum" sz="quarter" idx="12"/>
          </p:nvPr>
        </p:nvSpPr>
        <p:spPr/>
        <p:txBody>
          <a:bodyPr/>
          <a:lstStyle/>
          <a:p>
            <a:fld id="{01B461EF-3B72-462A-B3D2-F9882AD801BD}" type="slidenum">
              <a:rPr lang="en-US" smtClean="0"/>
              <a:t>14</a:t>
            </a:fld>
            <a:endParaRPr lang="en-US"/>
          </a:p>
        </p:txBody>
      </p:sp>
      <p:sp>
        <p:nvSpPr>
          <p:cNvPr id="32" name="Rectángulo 31">
            <a:extLst>
              <a:ext uri="{FF2B5EF4-FFF2-40B4-BE49-F238E27FC236}">
                <a16:creationId xmlns:a16="http://schemas.microsoft.com/office/drawing/2014/main" id="{BA30CCBC-41FA-409A-A3DB-3CC8ECEFFA56}"/>
              </a:ext>
            </a:extLst>
          </p:cNvPr>
          <p:cNvSpPr/>
          <p:nvPr/>
        </p:nvSpPr>
        <p:spPr>
          <a:xfrm>
            <a:off x="4476775" y="1233270"/>
            <a:ext cx="6096000" cy="2123658"/>
          </a:xfrm>
          <a:prstGeom prst="rect">
            <a:avLst/>
          </a:prstGeom>
        </p:spPr>
        <p:txBody>
          <a:bodyPr>
            <a:spAutoFit/>
          </a:bodyPr>
          <a:lstStyle/>
          <a:p>
            <a:pPr marL="171450" indent="-171450" algn="just">
              <a:buFont typeface="Arial" panose="020B0604020202020204" pitchFamily="34" charset="0"/>
              <a:buChar char="•"/>
            </a:pPr>
            <a:r>
              <a:rPr lang="es-ES" sz="1200" dirty="0"/>
              <a:t>Las instituciones, organismos y agencias de la UE disponen de diversos programas de prácticas dirigidos a titulados superiores y a estudiantes universitarios con el objetivo de que se familiaricen con la Administración comunitaria, aumenten su cualificación profesional o, en su caso, complementen los correspondientes estudios académicos.</a:t>
            </a:r>
          </a:p>
          <a:p>
            <a:pPr marL="171450" indent="-171450" algn="just">
              <a:buFont typeface="Arial" panose="020B0604020202020204" pitchFamily="34" charset="0"/>
              <a:buChar char="•"/>
            </a:pPr>
            <a:r>
              <a:rPr lang="es-ES" sz="1200" dirty="0"/>
              <a:t>Además, la Unidad de apoyo para la presencia de españoles en las instituciones de la UE elabora un calendario anual con todos los programas y sus respectivos plazos de presentación de solicitudes y publica un boletín informativo de periodicidad quincenal que recoge las convocatorias con el plazo de inscripción abierto.</a:t>
            </a:r>
            <a:endParaRPr lang="en-US" sz="1200" dirty="0"/>
          </a:p>
          <a:p>
            <a:pPr marL="171450" indent="-171450">
              <a:buFont typeface="Arial" panose="020B0604020202020204" pitchFamily="34" charset="0"/>
              <a:buChar char="•"/>
            </a:pPr>
            <a:endParaRPr lang="en-US" sz="1200" dirty="0"/>
          </a:p>
          <a:p>
            <a:r>
              <a:rPr lang="en-US" sz="1200" dirty="0">
                <a:hlinkClick r:id="rId4"/>
              </a:rPr>
              <a:t>https://www.exteriores.gob.es/RepresentacionesPermanentes/EspanaUE/es/TrabajarenUE/Paginas/Practicas.aspx</a:t>
            </a:r>
            <a:r>
              <a:rPr lang="en-US" sz="1200" dirty="0"/>
              <a:t> </a:t>
            </a:r>
            <a:endParaRPr lang="es-ES" sz="1200" dirty="0"/>
          </a:p>
        </p:txBody>
      </p:sp>
      <p:sp>
        <p:nvSpPr>
          <p:cNvPr id="13" name="CuadroTexto 12">
            <a:extLst>
              <a:ext uri="{FF2B5EF4-FFF2-40B4-BE49-F238E27FC236}">
                <a16:creationId xmlns:a16="http://schemas.microsoft.com/office/drawing/2014/main" id="{E1B65D71-B57A-4C09-894D-2F04249DB57B}"/>
              </a:ext>
            </a:extLst>
          </p:cNvPr>
          <p:cNvSpPr txBox="1"/>
          <p:nvPr/>
        </p:nvSpPr>
        <p:spPr>
          <a:xfrm>
            <a:off x="2592540" y="216039"/>
            <a:ext cx="8639175" cy="584775"/>
          </a:xfrm>
          <a:prstGeom prst="rect">
            <a:avLst/>
          </a:prstGeom>
          <a:noFill/>
        </p:spPr>
        <p:txBody>
          <a:bodyPr wrap="square" rtlCol="0">
            <a:spAutoFit/>
          </a:bodyPr>
          <a:lstStyle/>
          <a:p>
            <a:r>
              <a:rPr lang="en-US" sz="3200" dirty="0">
                <a:solidFill>
                  <a:srgbClr val="C00000"/>
                </a:solidFill>
              </a:rPr>
              <a:t>EU INSTITUTIONS &amp; BODIES</a:t>
            </a:r>
          </a:p>
        </p:txBody>
      </p:sp>
      <p:pic>
        <p:nvPicPr>
          <p:cNvPr id="4" name="Imagen 3">
            <a:extLst>
              <a:ext uri="{FF2B5EF4-FFF2-40B4-BE49-F238E27FC236}">
                <a16:creationId xmlns:a16="http://schemas.microsoft.com/office/drawing/2014/main" id="{EFC7D5D7-4D22-4F7A-B7DA-3B8E85D9CE86}"/>
              </a:ext>
            </a:extLst>
          </p:cNvPr>
          <p:cNvPicPr>
            <a:picLocks noChangeAspect="1"/>
          </p:cNvPicPr>
          <p:nvPr/>
        </p:nvPicPr>
        <p:blipFill>
          <a:blip r:embed="rId5"/>
          <a:stretch>
            <a:fillRect/>
          </a:stretch>
        </p:blipFill>
        <p:spPr>
          <a:xfrm>
            <a:off x="447294" y="1578818"/>
            <a:ext cx="3086100" cy="1171575"/>
          </a:xfrm>
          <a:prstGeom prst="rect">
            <a:avLst/>
          </a:prstGeom>
        </p:spPr>
      </p:pic>
      <p:pic>
        <p:nvPicPr>
          <p:cNvPr id="5" name="Imagen 4">
            <a:extLst>
              <a:ext uri="{FF2B5EF4-FFF2-40B4-BE49-F238E27FC236}">
                <a16:creationId xmlns:a16="http://schemas.microsoft.com/office/drawing/2014/main" id="{883FDA41-7FDE-42B4-8CF3-BCF386E8FA3B}"/>
              </a:ext>
            </a:extLst>
          </p:cNvPr>
          <p:cNvPicPr>
            <a:picLocks noChangeAspect="1"/>
          </p:cNvPicPr>
          <p:nvPr/>
        </p:nvPicPr>
        <p:blipFill>
          <a:blip r:embed="rId6"/>
          <a:stretch>
            <a:fillRect/>
          </a:stretch>
        </p:blipFill>
        <p:spPr>
          <a:xfrm>
            <a:off x="447294" y="3060869"/>
            <a:ext cx="3086100" cy="304800"/>
          </a:xfrm>
          <a:prstGeom prst="rect">
            <a:avLst/>
          </a:prstGeom>
        </p:spPr>
      </p:pic>
      <p:pic>
        <p:nvPicPr>
          <p:cNvPr id="6" name="Imagen 5">
            <a:extLst>
              <a:ext uri="{FF2B5EF4-FFF2-40B4-BE49-F238E27FC236}">
                <a16:creationId xmlns:a16="http://schemas.microsoft.com/office/drawing/2014/main" id="{E4F5DD20-841A-467D-8D98-2971E69314FC}"/>
              </a:ext>
            </a:extLst>
          </p:cNvPr>
          <p:cNvPicPr>
            <a:picLocks noChangeAspect="1"/>
          </p:cNvPicPr>
          <p:nvPr/>
        </p:nvPicPr>
        <p:blipFill>
          <a:blip r:embed="rId7"/>
          <a:stretch>
            <a:fillRect/>
          </a:stretch>
        </p:blipFill>
        <p:spPr>
          <a:xfrm>
            <a:off x="577405" y="4574476"/>
            <a:ext cx="2955989" cy="903644"/>
          </a:xfrm>
          <a:prstGeom prst="rect">
            <a:avLst/>
          </a:prstGeom>
        </p:spPr>
      </p:pic>
      <p:sp>
        <p:nvSpPr>
          <p:cNvPr id="7" name="Rectángulo 6">
            <a:extLst>
              <a:ext uri="{FF2B5EF4-FFF2-40B4-BE49-F238E27FC236}">
                <a16:creationId xmlns:a16="http://schemas.microsoft.com/office/drawing/2014/main" id="{BA0F2C77-0B7A-4C0F-B9CC-99E2CE2F62A0}"/>
              </a:ext>
            </a:extLst>
          </p:cNvPr>
          <p:cNvSpPr/>
          <p:nvPr/>
        </p:nvSpPr>
        <p:spPr>
          <a:xfrm>
            <a:off x="4376737" y="3647778"/>
            <a:ext cx="6096000" cy="2492990"/>
          </a:xfrm>
          <a:prstGeom prst="rect">
            <a:avLst/>
          </a:prstGeom>
        </p:spPr>
        <p:txBody>
          <a:bodyPr>
            <a:spAutoFit/>
          </a:bodyPr>
          <a:lstStyle/>
          <a:p>
            <a:pPr marL="171450" indent="-171450" algn="just">
              <a:buFont typeface="Arial" panose="020B0604020202020204" pitchFamily="34" charset="0"/>
              <a:buChar char="•"/>
            </a:pPr>
            <a:r>
              <a:rPr lang="es-ES" sz="1200" dirty="0">
                <a:latin typeface="Calibri" panose="020F0502020204030204" pitchFamily="34" charset="0"/>
                <a:cs typeface="Calibri" panose="020F0502020204030204" pitchFamily="34" charset="0"/>
              </a:rPr>
              <a:t>Apoyar a las empresas en su proceso de internacionalización, mediante la puesta a disposición de jóvenes profesionales formados y especializados previamente en la Red Exterior de la Secretaría de Estado de Comercio, para que culminen su proceso de formación en el entorno empresarial, buscando su integración en el ámbito laboral.</a:t>
            </a:r>
          </a:p>
          <a:p>
            <a:pPr marL="171450" indent="-171450" algn="just">
              <a:buFont typeface="Arial" panose="020B0604020202020204" pitchFamily="34" charset="0"/>
              <a:buChar char="•"/>
            </a:pPr>
            <a:r>
              <a:rPr lang="es-ES" sz="1200" dirty="0">
                <a:latin typeface="Calibri" panose="020F0502020204030204" pitchFamily="34" charset="0"/>
                <a:cs typeface="Calibri" panose="020F0502020204030204" pitchFamily="34" charset="0"/>
              </a:rPr>
              <a:t>En el caso de que la beca se desarrolle fuera de España es requisito obligatorio que las empresas estén implantadas en el exterior y dispongan de un tutor permanente en el destino propuesto.</a:t>
            </a:r>
          </a:p>
          <a:p>
            <a:pPr marL="171450" indent="-171450" algn="just">
              <a:buFont typeface="Arial" panose="020B0604020202020204" pitchFamily="34" charset="0"/>
              <a:buChar char="•"/>
            </a:pPr>
            <a:r>
              <a:rPr lang="es-ES" sz="1200" dirty="0">
                <a:latin typeface="Calibri" panose="020F0502020204030204" pitchFamily="34" charset="0"/>
                <a:cs typeface="Calibri" panose="020F0502020204030204" pitchFamily="34" charset="0"/>
              </a:rPr>
              <a:t>DOTACIÓN DEL BECARIO. ICEX cubre el 50% de la dotación bruta anual si las prácticas se desarrollan en una PYME o entidad, y el 30% de la dotación bruta anual en caso de que se desarrollen en una GRAN empresa</a:t>
            </a:r>
          </a:p>
          <a:p>
            <a:pPr marL="171450" indent="-171450" algn="just">
              <a:buFont typeface="Arial" panose="020B0604020202020204" pitchFamily="34" charset="0"/>
              <a:buChar char="•"/>
            </a:pPr>
            <a:r>
              <a:rPr lang="es-ES" sz="1200" dirty="0">
                <a:latin typeface="Calibri" panose="020F0502020204030204" pitchFamily="34" charset="0"/>
                <a:cs typeface="Calibri" panose="020F0502020204030204" pitchFamily="34" charset="0"/>
              </a:rPr>
              <a:t>La dotación de las prácticas viene fijada por ICEX, no siendo un concepto negociable. Su importe oscila entre 21.000 € y 48.000 € brutos anuales en función del destino asignado. La dotación bruta anual para España queda establecida en 23.000 €. </a:t>
            </a:r>
          </a:p>
        </p:txBody>
      </p:sp>
      <p:sp>
        <p:nvSpPr>
          <p:cNvPr id="12" name="Flecha: a la derecha 11">
            <a:extLst>
              <a:ext uri="{FF2B5EF4-FFF2-40B4-BE49-F238E27FC236}">
                <a16:creationId xmlns:a16="http://schemas.microsoft.com/office/drawing/2014/main" id="{71A0210B-05BC-4706-9602-0FDBAAD66BD8}"/>
              </a:ext>
            </a:extLst>
          </p:cNvPr>
          <p:cNvSpPr/>
          <p:nvPr/>
        </p:nvSpPr>
        <p:spPr>
          <a:xfrm>
            <a:off x="3703139" y="4866275"/>
            <a:ext cx="503853" cy="298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917049C9-516D-49B6-A929-925B6ECFAF33}"/>
              </a:ext>
            </a:extLst>
          </p:cNvPr>
          <p:cNvSpPr/>
          <p:nvPr/>
        </p:nvSpPr>
        <p:spPr>
          <a:xfrm>
            <a:off x="447294" y="6285114"/>
            <a:ext cx="8678418" cy="276999"/>
          </a:xfrm>
          <a:prstGeom prst="rect">
            <a:avLst/>
          </a:prstGeom>
        </p:spPr>
        <p:txBody>
          <a:bodyPr wrap="square">
            <a:spAutoFit/>
          </a:bodyPr>
          <a:lstStyle/>
          <a:p>
            <a:r>
              <a:rPr lang="es-ES" sz="1200" dirty="0">
                <a:hlinkClick r:id="rId8"/>
              </a:rPr>
              <a:t>http://www.icex.es/icex/es/navegacion-principal/todos-nuestros-servicios/formacion/becas/conoce-las-becas-icex/index.html</a:t>
            </a:r>
            <a:r>
              <a:rPr lang="es-ES" sz="1200" dirty="0"/>
              <a:t> </a:t>
            </a:r>
          </a:p>
        </p:txBody>
      </p:sp>
      <p:sp>
        <p:nvSpPr>
          <p:cNvPr id="14" name="Flecha: a la derecha 13">
            <a:extLst>
              <a:ext uri="{FF2B5EF4-FFF2-40B4-BE49-F238E27FC236}">
                <a16:creationId xmlns:a16="http://schemas.microsoft.com/office/drawing/2014/main" id="{6D1CA480-AAE4-4521-A3CE-E8E9C36174FC}"/>
              </a:ext>
            </a:extLst>
          </p:cNvPr>
          <p:cNvSpPr/>
          <p:nvPr/>
        </p:nvSpPr>
        <p:spPr>
          <a:xfrm>
            <a:off x="3753158" y="1965288"/>
            <a:ext cx="503853" cy="298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34771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flipV="1">
            <a:off x="2657474" y="923925"/>
            <a:ext cx="9534526"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37" name="Imagen 36"/>
          <p:cNvPicPr>
            <a:picLocks noChangeAspect="1"/>
          </p:cNvPicPr>
          <p:nvPr/>
        </p:nvPicPr>
        <p:blipFill>
          <a:blip r:embed="rId3"/>
          <a:stretch>
            <a:fillRect/>
          </a:stretch>
        </p:blipFill>
        <p:spPr>
          <a:xfrm>
            <a:off x="8946240" y="39748"/>
            <a:ext cx="2774251" cy="829683"/>
          </a:xfrm>
          <a:prstGeom prst="rect">
            <a:avLst/>
          </a:prstGeom>
        </p:spPr>
      </p:pic>
      <p:sp>
        <p:nvSpPr>
          <p:cNvPr id="28" name="Marcador de número de diapositiva 27"/>
          <p:cNvSpPr>
            <a:spLocks noGrp="1"/>
          </p:cNvSpPr>
          <p:nvPr>
            <p:ph type="sldNum" sz="quarter" idx="12"/>
          </p:nvPr>
        </p:nvSpPr>
        <p:spPr/>
        <p:txBody>
          <a:bodyPr/>
          <a:lstStyle/>
          <a:p>
            <a:fld id="{01B461EF-3B72-462A-B3D2-F9882AD801BD}" type="slidenum">
              <a:rPr lang="en-US" smtClean="0"/>
              <a:t>15</a:t>
            </a:fld>
            <a:endParaRPr lang="en-US"/>
          </a:p>
        </p:txBody>
      </p:sp>
      <p:sp>
        <p:nvSpPr>
          <p:cNvPr id="6" name="Rectángulo 5">
            <a:extLst>
              <a:ext uri="{FF2B5EF4-FFF2-40B4-BE49-F238E27FC236}">
                <a16:creationId xmlns:a16="http://schemas.microsoft.com/office/drawing/2014/main" id="{FA171167-2A69-4029-A096-042E0FFB1BF7}"/>
              </a:ext>
            </a:extLst>
          </p:cNvPr>
          <p:cNvSpPr/>
          <p:nvPr/>
        </p:nvSpPr>
        <p:spPr>
          <a:xfrm>
            <a:off x="588921" y="3046412"/>
            <a:ext cx="2213619" cy="276999"/>
          </a:xfrm>
          <a:prstGeom prst="rect">
            <a:avLst/>
          </a:prstGeom>
        </p:spPr>
        <p:txBody>
          <a:bodyPr wrap="none">
            <a:spAutoFit/>
          </a:bodyPr>
          <a:lstStyle/>
          <a:p>
            <a:r>
              <a:rPr lang="es-ES" sz="1200" dirty="0">
                <a:hlinkClick r:id="rId4"/>
              </a:rPr>
              <a:t>http://na.bruselas.site/es/redes</a:t>
            </a:r>
            <a:r>
              <a:rPr lang="es-ES" sz="1200" dirty="0"/>
              <a:t> </a:t>
            </a:r>
          </a:p>
        </p:txBody>
      </p:sp>
      <p:sp>
        <p:nvSpPr>
          <p:cNvPr id="9" name="CuadroTexto 8">
            <a:extLst>
              <a:ext uri="{FF2B5EF4-FFF2-40B4-BE49-F238E27FC236}">
                <a16:creationId xmlns:a16="http://schemas.microsoft.com/office/drawing/2014/main" id="{3F5F68FB-0211-434F-8EE2-BEF1F645AD2F}"/>
              </a:ext>
            </a:extLst>
          </p:cNvPr>
          <p:cNvSpPr txBox="1"/>
          <p:nvPr/>
        </p:nvSpPr>
        <p:spPr>
          <a:xfrm>
            <a:off x="2592540" y="216039"/>
            <a:ext cx="8639175" cy="584775"/>
          </a:xfrm>
          <a:prstGeom prst="rect">
            <a:avLst/>
          </a:prstGeom>
          <a:noFill/>
        </p:spPr>
        <p:txBody>
          <a:bodyPr wrap="square" rtlCol="0">
            <a:spAutoFit/>
          </a:bodyPr>
          <a:lstStyle/>
          <a:p>
            <a:r>
              <a:rPr lang="en-US" sz="3200" dirty="0">
                <a:solidFill>
                  <a:srgbClr val="C00000"/>
                </a:solidFill>
              </a:rPr>
              <a:t>REDES</a:t>
            </a:r>
          </a:p>
        </p:txBody>
      </p:sp>
      <p:pic>
        <p:nvPicPr>
          <p:cNvPr id="2050" name="Picture 2" descr="Redes en la UE">
            <a:extLst>
              <a:ext uri="{FF2B5EF4-FFF2-40B4-BE49-F238E27FC236}">
                <a16:creationId xmlns:a16="http://schemas.microsoft.com/office/drawing/2014/main" id="{EFC7CEE3-6C68-4260-967B-33DF2D4F5C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49" y="1172249"/>
            <a:ext cx="4508183" cy="150272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AF2EF3B0-3337-4565-ABA5-A279BF130516}"/>
              </a:ext>
            </a:extLst>
          </p:cNvPr>
          <p:cNvPicPr>
            <a:picLocks noChangeAspect="1"/>
          </p:cNvPicPr>
          <p:nvPr/>
        </p:nvPicPr>
        <p:blipFill>
          <a:blip r:embed="rId6"/>
          <a:stretch>
            <a:fillRect/>
          </a:stretch>
        </p:blipFill>
        <p:spPr>
          <a:xfrm>
            <a:off x="5415617" y="1172249"/>
            <a:ext cx="6561880" cy="3462338"/>
          </a:xfrm>
          <a:prstGeom prst="rect">
            <a:avLst/>
          </a:prstGeom>
        </p:spPr>
      </p:pic>
      <p:pic>
        <p:nvPicPr>
          <p:cNvPr id="3" name="Imagen 2">
            <a:extLst>
              <a:ext uri="{FF2B5EF4-FFF2-40B4-BE49-F238E27FC236}">
                <a16:creationId xmlns:a16="http://schemas.microsoft.com/office/drawing/2014/main" id="{0F7BD0B9-D441-4BA4-9D26-10C666032C73}"/>
              </a:ext>
            </a:extLst>
          </p:cNvPr>
          <p:cNvPicPr>
            <a:picLocks noChangeAspect="1"/>
          </p:cNvPicPr>
          <p:nvPr/>
        </p:nvPicPr>
        <p:blipFill>
          <a:blip r:embed="rId7"/>
          <a:stretch>
            <a:fillRect/>
          </a:stretch>
        </p:blipFill>
        <p:spPr>
          <a:xfrm>
            <a:off x="536256" y="4053268"/>
            <a:ext cx="2619375" cy="561975"/>
          </a:xfrm>
          <a:prstGeom prst="rect">
            <a:avLst/>
          </a:prstGeom>
        </p:spPr>
      </p:pic>
      <p:pic>
        <p:nvPicPr>
          <p:cNvPr id="4" name="Imagen 3">
            <a:extLst>
              <a:ext uri="{FF2B5EF4-FFF2-40B4-BE49-F238E27FC236}">
                <a16:creationId xmlns:a16="http://schemas.microsoft.com/office/drawing/2014/main" id="{57AFC254-E8FD-442A-917D-04658FC87E39}"/>
              </a:ext>
            </a:extLst>
          </p:cNvPr>
          <p:cNvPicPr>
            <a:picLocks noChangeAspect="1"/>
          </p:cNvPicPr>
          <p:nvPr/>
        </p:nvPicPr>
        <p:blipFill>
          <a:blip r:embed="rId8"/>
          <a:stretch>
            <a:fillRect/>
          </a:stretch>
        </p:blipFill>
        <p:spPr>
          <a:xfrm>
            <a:off x="3995034" y="3414141"/>
            <a:ext cx="4700367" cy="3361563"/>
          </a:xfrm>
          <a:prstGeom prst="rect">
            <a:avLst/>
          </a:prstGeom>
        </p:spPr>
      </p:pic>
    </p:spTree>
    <p:extLst>
      <p:ext uri="{BB962C8B-B14F-4D97-AF65-F5344CB8AC3E}">
        <p14:creationId xmlns:p14="http://schemas.microsoft.com/office/powerpoint/2010/main" val="562568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flipV="1">
            <a:off x="2657474" y="923925"/>
            <a:ext cx="9534526"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37" name="Imagen 36"/>
          <p:cNvPicPr>
            <a:picLocks noChangeAspect="1"/>
          </p:cNvPicPr>
          <p:nvPr/>
        </p:nvPicPr>
        <p:blipFill>
          <a:blip r:embed="rId3"/>
          <a:stretch>
            <a:fillRect/>
          </a:stretch>
        </p:blipFill>
        <p:spPr>
          <a:xfrm>
            <a:off x="8946240" y="39748"/>
            <a:ext cx="2774251" cy="829683"/>
          </a:xfrm>
          <a:prstGeom prst="rect">
            <a:avLst/>
          </a:prstGeom>
        </p:spPr>
      </p:pic>
      <p:sp>
        <p:nvSpPr>
          <p:cNvPr id="28" name="Marcador de número de diapositiva 27"/>
          <p:cNvSpPr>
            <a:spLocks noGrp="1"/>
          </p:cNvSpPr>
          <p:nvPr>
            <p:ph type="sldNum" sz="quarter" idx="12"/>
          </p:nvPr>
        </p:nvSpPr>
        <p:spPr/>
        <p:txBody>
          <a:bodyPr/>
          <a:lstStyle/>
          <a:p>
            <a:fld id="{01B461EF-3B72-462A-B3D2-F9882AD801BD}" type="slidenum">
              <a:rPr lang="en-US" smtClean="0"/>
              <a:t>16</a:t>
            </a:fld>
            <a:endParaRPr lang="en-US"/>
          </a:p>
        </p:txBody>
      </p:sp>
      <p:sp>
        <p:nvSpPr>
          <p:cNvPr id="6" name="Rectángulo 5">
            <a:extLst>
              <a:ext uri="{FF2B5EF4-FFF2-40B4-BE49-F238E27FC236}">
                <a16:creationId xmlns:a16="http://schemas.microsoft.com/office/drawing/2014/main" id="{FA171167-2A69-4029-A096-042E0FFB1BF7}"/>
              </a:ext>
            </a:extLst>
          </p:cNvPr>
          <p:cNvSpPr/>
          <p:nvPr/>
        </p:nvSpPr>
        <p:spPr>
          <a:xfrm>
            <a:off x="4788168" y="3766656"/>
            <a:ext cx="1578830" cy="276999"/>
          </a:xfrm>
          <a:prstGeom prst="rect">
            <a:avLst/>
          </a:prstGeom>
        </p:spPr>
        <p:txBody>
          <a:bodyPr wrap="none">
            <a:spAutoFit/>
          </a:bodyPr>
          <a:lstStyle/>
          <a:p>
            <a:r>
              <a:rPr lang="es-ES" sz="1200" dirty="0">
                <a:hlinkClick r:id="rId4"/>
              </a:rPr>
              <a:t>http://na.bruselas.site</a:t>
            </a:r>
            <a:endParaRPr lang="es-ES" sz="1200" dirty="0"/>
          </a:p>
        </p:txBody>
      </p:sp>
      <p:sp>
        <p:nvSpPr>
          <p:cNvPr id="9" name="CuadroTexto 8">
            <a:extLst>
              <a:ext uri="{FF2B5EF4-FFF2-40B4-BE49-F238E27FC236}">
                <a16:creationId xmlns:a16="http://schemas.microsoft.com/office/drawing/2014/main" id="{3F5F68FB-0211-434F-8EE2-BEF1F645AD2F}"/>
              </a:ext>
            </a:extLst>
          </p:cNvPr>
          <p:cNvSpPr txBox="1"/>
          <p:nvPr/>
        </p:nvSpPr>
        <p:spPr>
          <a:xfrm>
            <a:off x="2592540" y="216039"/>
            <a:ext cx="8639175" cy="584775"/>
          </a:xfrm>
          <a:prstGeom prst="rect">
            <a:avLst/>
          </a:prstGeom>
          <a:noFill/>
        </p:spPr>
        <p:txBody>
          <a:bodyPr wrap="square" rtlCol="0">
            <a:spAutoFit/>
          </a:bodyPr>
          <a:lstStyle/>
          <a:p>
            <a:r>
              <a:rPr lang="en-US" sz="3200" dirty="0">
                <a:solidFill>
                  <a:srgbClr val="C00000"/>
                </a:solidFill>
              </a:rPr>
              <a:t>REDES</a:t>
            </a:r>
          </a:p>
        </p:txBody>
      </p:sp>
      <p:pic>
        <p:nvPicPr>
          <p:cNvPr id="7" name="Imagen 6">
            <a:extLst>
              <a:ext uri="{FF2B5EF4-FFF2-40B4-BE49-F238E27FC236}">
                <a16:creationId xmlns:a16="http://schemas.microsoft.com/office/drawing/2014/main" id="{E06A3BBD-BD06-4DED-9961-A10E31F64A5E}"/>
              </a:ext>
            </a:extLst>
          </p:cNvPr>
          <p:cNvPicPr>
            <a:picLocks noChangeAspect="1"/>
          </p:cNvPicPr>
          <p:nvPr/>
        </p:nvPicPr>
        <p:blipFill>
          <a:blip r:embed="rId5"/>
          <a:stretch>
            <a:fillRect/>
          </a:stretch>
        </p:blipFill>
        <p:spPr>
          <a:xfrm>
            <a:off x="4788168" y="1198994"/>
            <a:ext cx="5441851" cy="2531238"/>
          </a:xfrm>
          <a:prstGeom prst="rect">
            <a:avLst/>
          </a:prstGeom>
        </p:spPr>
      </p:pic>
      <p:pic>
        <p:nvPicPr>
          <p:cNvPr id="8" name="Imagen 7">
            <a:extLst>
              <a:ext uri="{FF2B5EF4-FFF2-40B4-BE49-F238E27FC236}">
                <a16:creationId xmlns:a16="http://schemas.microsoft.com/office/drawing/2014/main" id="{1EACF29E-C8D5-4115-B6D0-23E02E2DCCE4}"/>
              </a:ext>
            </a:extLst>
          </p:cNvPr>
          <p:cNvPicPr>
            <a:picLocks noChangeAspect="1"/>
          </p:cNvPicPr>
          <p:nvPr/>
        </p:nvPicPr>
        <p:blipFill>
          <a:blip r:embed="rId6"/>
          <a:stretch>
            <a:fillRect/>
          </a:stretch>
        </p:blipFill>
        <p:spPr>
          <a:xfrm>
            <a:off x="1089449" y="3781480"/>
            <a:ext cx="3771900" cy="2343150"/>
          </a:xfrm>
          <a:prstGeom prst="rect">
            <a:avLst/>
          </a:prstGeom>
        </p:spPr>
      </p:pic>
      <p:sp>
        <p:nvSpPr>
          <p:cNvPr id="10" name="Rectángulo 9">
            <a:extLst>
              <a:ext uri="{FF2B5EF4-FFF2-40B4-BE49-F238E27FC236}">
                <a16:creationId xmlns:a16="http://schemas.microsoft.com/office/drawing/2014/main" id="{A097A89A-BCAE-472A-A626-0194404AA31A}"/>
              </a:ext>
            </a:extLst>
          </p:cNvPr>
          <p:cNvSpPr/>
          <p:nvPr/>
        </p:nvSpPr>
        <p:spPr>
          <a:xfrm>
            <a:off x="1089449" y="6124630"/>
            <a:ext cx="6096000" cy="461665"/>
          </a:xfrm>
          <a:prstGeom prst="rect">
            <a:avLst/>
          </a:prstGeom>
        </p:spPr>
        <p:txBody>
          <a:bodyPr>
            <a:spAutoFit/>
          </a:bodyPr>
          <a:lstStyle/>
          <a:p>
            <a:r>
              <a:rPr lang="es-ES" sz="1200" dirty="0">
                <a:hlinkClick r:id="rId7"/>
              </a:rPr>
              <a:t>http://www.navarra.es/home_es/Gobierno+de+Navarra/Organigrama/Los+departamentos/Economia+y+Hacienda/Organigrama/El+departamento/Internacionalizacion/PIN/</a:t>
            </a:r>
            <a:r>
              <a:rPr lang="es-ES" sz="1200" dirty="0"/>
              <a:t> </a:t>
            </a:r>
          </a:p>
        </p:txBody>
      </p:sp>
      <p:pic>
        <p:nvPicPr>
          <p:cNvPr id="11" name="Imagen 10">
            <a:extLst>
              <a:ext uri="{FF2B5EF4-FFF2-40B4-BE49-F238E27FC236}">
                <a16:creationId xmlns:a16="http://schemas.microsoft.com/office/drawing/2014/main" id="{4A8F7C13-E93A-4322-B31C-C17B61B01351}"/>
              </a:ext>
            </a:extLst>
          </p:cNvPr>
          <p:cNvPicPr>
            <a:picLocks noChangeAspect="1"/>
          </p:cNvPicPr>
          <p:nvPr/>
        </p:nvPicPr>
        <p:blipFill>
          <a:blip r:embed="rId8"/>
          <a:stretch>
            <a:fillRect/>
          </a:stretch>
        </p:blipFill>
        <p:spPr>
          <a:xfrm>
            <a:off x="7420857" y="4105032"/>
            <a:ext cx="3846335" cy="2481263"/>
          </a:xfrm>
          <a:prstGeom prst="rect">
            <a:avLst/>
          </a:prstGeom>
        </p:spPr>
      </p:pic>
      <p:pic>
        <p:nvPicPr>
          <p:cNvPr id="13" name="Imagen 12">
            <a:extLst>
              <a:ext uri="{FF2B5EF4-FFF2-40B4-BE49-F238E27FC236}">
                <a16:creationId xmlns:a16="http://schemas.microsoft.com/office/drawing/2014/main" id="{09A91FF9-6DC5-45FC-913A-98F87C06B6B7}"/>
              </a:ext>
            </a:extLst>
          </p:cNvPr>
          <p:cNvPicPr>
            <a:picLocks noChangeAspect="1"/>
          </p:cNvPicPr>
          <p:nvPr/>
        </p:nvPicPr>
        <p:blipFill>
          <a:blip r:embed="rId9"/>
          <a:stretch>
            <a:fillRect/>
          </a:stretch>
        </p:blipFill>
        <p:spPr>
          <a:xfrm>
            <a:off x="514349" y="923925"/>
            <a:ext cx="2143125" cy="2143125"/>
          </a:xfrm>
          <a:prstGeom prst="rect">
            <a:avLst/>
          </a:prstGeom>
        </p:spPr>
      </p:pic>
    </p:spTree>
    <p:extLst>
      <p:ext uri="{BB962C8B-B14F-4D97-AF65-F5344CB8AC3E}">
        <p14:creationId xmlns:p14="http://schemas.microsoft.com/office/powerpoint/2010/main" val="3252765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37"/>
          <p:cNvSpPr txBox="1">
            <a:spLocks noChangeArrowheads="1"/>
          </p:cNvSpPr>
          <p:nvPr/>
        </p:nvSpPr>
        <p:spPr bwMode="auto">
          <a:xfrm>
            <a:off x="1641977" y="4860894"/>
            <a:ext cx="5043026" cy="729430"/>
          </a:xfrm>
          <a:prstGeom prst="rect">
            <a:avLst/>
          </a:prstGeom>
          <a:noFill/>
          <a:ln>
            <a:noFill/>
          </a:ln>
          <a:extLst/>
        </p:spPr>
        <p:txBody>
          <a:bodyPr vert="horz" wrap="square" lIns="91440" tIns="45720" rIns="91440" bIns="45720" rtlCol="0" anchor="b">
            <a:spAutoFit/>
          </a:bodyPr>
          <a:lstStyle>
            <a:lvl1pPr algn="ctr" defTabSz="914400" rtl="0" eaLnBrk="0" latinLnBrk="0" hangingPunct="0">
              <a:lnSpc>
                <a:spcPct val="90000"/>
              </a:lnSpc>
              <a:spcBef>
                <a:spcPct val="0"/>
              </a:spcBef>
              <a:buNone/>
              <a:defRPr sz="2400" kern="1200">
                <a:solidFill>
                  <a:schemeClr val="tx1"/>
                </a:solidFill>
                <a:latin typeface="Times New Roman" panose="02020603050405020304" pitchFamily="18" charset="0"/>
                <a:ea typeface="+mj-ea"/>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buClr>
                <a:srgbClr val="000000"/>
              </a:buClr>
              <a:buSzPct val="100000"/>
              <a:buFont typeface="Times New Roman" pitchFamily="16" charset="0"/>
              <a:buNone/>
              <a:defRPr/>
            </a:pPr>
            <a:r>
              <a:rPr lang="en-GB" sz="1800" b="1" dirty="0">
                <a:latin typeface="Verdana" panose="020B0604030504040204" pitchFamily="34" charset="0"/>
                <a:ea typeface="Verdana" panose="020B0604030504040204" pitchFamily="34" charset="0"/>
                <a:cs typeface="Verdana" panose="020B0604030504040204" pitchFamily="34" charset="0"/>
              </a:rPr>
              <a:t>Mr. Mikel </a:t>
            </a:r>
            <a:r>
              <a:rPr lang="en-GB" sz="1800" b="1" dirty="0" err="1">
                <a:latin typeface="Verdana" panose="020B0604030504040204" pitchFamily="34" charset="0"/>
                <a:ea typeface="Verdana" panose="020B0604030504040204" pitchFamily="34" charset="0"/>
                <a:cs typeface="Verdana" panose="020B0604030504040204" pitchFamily="34" charset="0"/>
              </a:rPr>
              <a:t>Irujo</a:t>
            </a:r>
            <a:endParaRPr lang="en-GB" sz="1800" b="1" dirty="0">
              <a:latin typeface="Verdana" panose="020B0604030504040204" pitchFamily="34" charset="0"/>
              <a:ea typeface="Verdana" panose="020B0604030504040204" pitchFamily="34" charset="0"/>
              <a:cs typeface="Verdana" panose="020B0604030504040204" pitchFamily="34" charset="0"/>
            </a:endParaRPr>
          </a:p>
          <a:p>
            <a:pPr algn="just" eaLnBrk="1" hangingPunct="1">
              <a:buClr>
                <a:srgbClr val="000000"/>
              </a:buClr>
              <a:buSzPct val="100000"/>
              <a:buFont typeface="Times New Roman" pitchFamily="16" charset="0"/>
              <a:buNone/>
              <a:defRPr/>
            </a:pPr>
            <a:r>
              <a:rPr lang="en-GB" sz="14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Delegate Government of Navarra in Brussels</a:t>
            </a:r>
          </a:p>
          <a:p>
            <a:pPr algn="just" eaLnBrk="1" hangingPunct="1">
              <a:buClr>
                <a:srgbClr val="000000"/>
              </a:buClr>
              <a:buSzPct val="100000"/>
              <a:buFont typeface="Times New Roman" pitchFamily="16" charset="0"/>
              <a:buNone/>
              <a:defRPr/>
            </a:pP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2" name="Rectángulo 1"/>
          <p:cNvSpPr/>
          <p:nvPr/>
        </p:nvSpPr>
        <p:spPr>
          <a:xfrm>
            <a:off x="7236532" y="4860894"/>
            <a:ext cx="3529791" cy="1477328"/>
          </a:xfrm>
          <a:prstGeom prst="rect">
            <a:avLst/>
          </a:prstGeom>
        </p:spPr>
        <p:txBody>
          <a:bodyPr wrap="square">
            <a:spAutoFit/>
          </a:bodyPr>
          <a:lstStyle/>
          <a:p>
            <a:pPr algn="just">
              <a:buClr>
                <a:srgbClr val="000000"/>
              </a:buClr>
              <a:buSzPct val="100000"/>
              <a:defRPr/>
            </a:pPr>
            <a:r>
              <a:rPr lang="en-GB" dirty="0">
                <a:latin typeface="Verdana" panose="020B0604030504040204" pitchFamily="34" charset="0"/>
                <a:ea typeface="Verdana" panose="020B0604030504040204" pitchFamily="34" charset="0"/>
                <a:cs typeface="Verdana" panose="020B0604030504040204" pitchFamily="34" charset="0"/>
              </a:rPr>
              <a:t>Rue du Pascale</a:t>
            </a:r>
            <a:r>
              <a:rPr lang="en-GB">
                <a:latin typeface="Verdana" panose="020B0604030504040204" pitchFamily="34" charset="0"/>
                <a:ea typeface="Verdana" panose="020B0604030504040204" pitchFamily="34" charset="0"/>
                <a:cs typeface="Verdana" panose="020B0604030504040204" pitchFamily="34" charset="0"/>
              </a:rPr>
              <a:t>, 16</a:t>
            </a:r>
            <a:endParaRPr lang="en-GB" dirty="0">
              <a:latin typeface="Verdana" panose="020B0604030504040204" pitchFamily="34" charset="0"/>
              <a:ea typeface="Verdana" panose="020B0604030504040204" pitchFamily="34" charset="0"/>
              <a:cs typeface="Verdana" panose="020B0604030504040204" pitchFamily="34" charset="0"/>
            </a:endParaRPr>
          </a:p>
          <a:p>
            <a:pPr algn="just">
              <a:buClr>
                <a:srgbClr val="000000"/>
              </a:buClr>
              <a:buSzPct val="100000"/>
              <a:defRPr/>
            </a:pPr>
            <a:r>
              <a:rPr lang="en-GB" dirty="0">
                <a:latin typeface="Verdana" panose="020B0604030504040204" pitchFamily="34" charset="0"/>
                <a:ea typeface="Verdana" panose="020B0604030504040204" pitchFamily="34" charset="0"/>
                <a:cs typeface="Verdana" panose="020B0604030504040204" pitchFamily="34" charset="0"/>
              </a:rPr>
              <a:t>B1000</a:t>
            </a:r>
          </a:p>
          <a:p>
            <a:pPr algn="just">
              <a:buClr>
                <a:srgbClr val="000000"/>
              </a:buClr>
              <a:buSzPct val="100000"/>
              <a:defRPr/>
            </a:pPr>
            <a:r>
              <a:rPr lang="en-GB" dirty="0">
                <a:latin typeface="Verdana" panose="020B0604030504040204" pitchFamily="34" charset="0"/>
                <a:ea typeface="Verdana" panose="020B0604030504040204" pitchFamily="34" charset="0"/>
                <a:cs typeface="Verdana" panose="020B0604030504040204" pitchFamily="34" charset="0"/>
              </a:rPr>
              <a:t>Brussels - Belgium</a:t>
            </a:r>
          </a:p>
          <a:p>
            <a:pPr algn="just">
              <a:buClr>
                <a:srgbClr val="000000"/>
              </a:buClr>
              <a:buSzPct val="100000"/>
              <a:defRPr/>
            </a:pPr>
            <a:endParaRPr lang="en-GB" dirty="0">
              <a:latin typeface="Verdana" panose="020B0604030504040204" pitchFamily="34" charset="0"/>
              <a:ea typeface="Verdana" panose="020B0604030504040204" pitchFamily="34" charset="0"/>
              <a:cs typeface="Verdana" panose="020B0604030504040204" pitchFamily="34" charset="0"/>
            </a:endParaRPr>
          </a:p>
          <a:p>
            <a:pPr algn="just">
              <a:buClr>
                <a:srgbClr val="000000"/>
              </a:buClr>
              <a:buSzPct val="100000"/>
              <a:defRPr/>
            </a:pPr>
            <a:r>
              <a:rPr lang="en-GB" b="1" dirty="0">
                <a:latin typeface="Verdana" panose="020B0604030504040204" pitchFamily="34" charset="0"/>
                <a:ea typeface="Verdana" panose="020B0604030504040204" pitchFamily="34" charset="0"/>
                <a:cs typeface="Verdana" panose="020B0604030504040204" pitchFamily="34" charset="0"/>
              </a:rPr>
              <a:t>mirujoam@navarra.es</a:t>
            </a:r>
          </a:p>
        </p:txBody>
      </p:sp>
      <p:pic>
        <p:nvPicPr>
          <p:cNvPr id="14" name="Imagen 13"/>
          <p:cNvPicPr>
            <a:picLocks noChangeAspect="1"/>
          </p:cNvPicPr>
          <p:nvPr/>
        </p:nvPicPr>
        <p:blipFill>
          <a:blip r:embed="rId2"/>
          <a:stretch>
            <a:fillRect/>
          </a:stretch>
        </p:blipFill>
        <p:spPr>
          <a:xfrm>
            <a:off x="1017327" y="368558"/>
            <a:ext cx="3154253" cy="943329"/>
          </a:xfrm>
          <a:prstGeom prst="rect">
            <a:avLst/>
          </a:prstGeom>
        </p:spPr>
      </p:pic>
      <p:sp>
        <p:nvSpPr>
          <p:cNvPr id="12" name="Título 1">
            <a:extLst>
              <a:ext uri="{FF2B5EF4-FFF2-40B4-BE49-F238E27FC236}">
                <a16:creationId xmlns:a16="http://schemas.microsoft.com/office/drawing/2014/main" id="{70F20CA4-8872-4AB4-A4EA-659531B0395B}"/>
              </a:ext>
            </a:extLst>
          </p:cNvPr>
          <p:cNvSpPr txBox="1">
            <a:spLocks/>
          </p:cNvSpPr>
          <p:nvPr/>
        </p:nvSpPr>
        <p:spPr>
          <a:xfrm>
            <a:off x="1017327" y="2555385"/>
            <a:ext cx="10674652" cy="23876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pPr>
            <a:r>
              <a:rPr lang="en-GB" sz="3300" i="1" dirty="0">
                <a:latin typeface="Arial Black" panose="020B0A04020102020204" pitchFamily="34" charset="0"/>
                <a:ea typeface="Calibri" panose="020F0502020204030204" pitchFamily="34" charset="0"/>
                <a:cs typeface="Times New Roman" panose="02020603050405020304" pitchFamily="18" charset="0"/>
              </a:rPr>
              <a:t>“Navarre shall be the wonder of the world</a:t>
            </a:r>
            <a:r>
              <a:rPr lang="en-GB" sz="3300" dirty="0">
                <a:latin typeface="Arial Black" panose="020B0A04020102020204" pitchFamily="34" charset="0"/>
                <a:ea typeface="Calibri" panose="020F0502020204030204" pitchFamily="34" charset="0"/>
                <a:cs typeface="Times New Roman" panose="02020603050405020304" pitchFamily="18" charset="0"/>
              </a:rPr>
              <a:t>”</a:t>
            </a:r>
          </a:p>
          <a:p>
            <a:pPr>
              <a:lnSpc>
                <a:spcPct val="107000"/>
              </a:lnSpc>
            </a:pPr>
            <a:br>
              <a:rPr lang="es-ES" sz="2800" dirty="0">
                <a:latin typeface="Arial Black" panose="020B0A04020102020204" pitchFamily="34" charset="0"/>
                <a:ea typeface="Calibri" panose="020F0502020204030204" pitchFamily="34" charset="0"/>
                <a:cs typeface="Times New Roman" panose="02020603050405020304" pitchFamily="18" charset="0"/>
              </a:rPr>
            </a:br>
            <a:r>
              <a:rPr lang="en-GB" sz="1600" b="1" dirty="0">
                <a:latin typeface="Arial Black" panose="020B0A04020102020204" pitchFamily="34" charset="0"/>
                <a:ea typeface="Calibri" panose="020F0502020204030204" pitchFamily="34" charset="0"/>
                <a:cs typeface="Times New Roman" panose="02020603050405020304" pitchFamily="18" charset="0"/>
              </a:rPr>
              <a:t>W. Shakespeare, Loves Labours Lost, (Act I, Scene I)</a:t>
            </a:r>
            <a:br>
              <a:rPr lang="es-ES" sz="1600" b="1" dirty="0">
                <a:latin typeface="Calibri" panose="020F0502020204030204" pitchFamily="34" charset="0"/>
                <a:ea typeface="Calibri" panose="020F0502020204030204" pitchFamily="34" charset="0"/>
                <a:cs typeface="Times New Roman" panose="02020603050405020304" pitchFamily="18" charset="0"/>
              </a:rPr>
            </a:br>
            <a:endParaRPr lang="eu-ES" sz="1600" b="1" dirty="0"/>
          </a:p>
        </p:txBody>
      </p:sp>
    </p:spTree>
    <p:extLst>
      <p:ext uri="{BB962C8B-B14F-4D97-AF65-F5344CB8AC3E}">
        <p14:creationId xmlns:p14="http://schemas.microsoft.com/office/powerpoint/2010/main" val="1922207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flipV="1">
            <a:off x="2657474" y="923925"/>
            <a:ext cx="9534526"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ítulo 1"/>
          <p:cNvSpPr txBox="1">
            <a:spLocks/>
          </p:cNvSpPr>
          <p:nvPr/>
        </p:nvSpPr>
        <p:spPr>
          <a:xfrm>
            <a:off x="2559706" y="519321"/>
            <a:ext cx="5915025" cy="45517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solidFill>
                  <a:srgbClr val="C00000"/>
                </a:solidFill>
              </a:rPr>
              <a:t>NAVARRA/NAFARROA IN EUROPE</a:t>
            </a:r>
          </a:p>
        </p:txBody>
      </p:sp>
      <p:sp>
        <p:nvSpPr>
          <p:cNvPr id="29" name="Rectángulo 28"/>
          <p:cNvSpPr/>
          <p:nvPr/>
        </p:nvSpPr>
        <p:spPr>
          <a:xfrm>
            <a:off x="763772" y="1234795"/>
            <a:ext cx="7153608" cy="861774"/>
          </a:xfrm>
          <a:prstGeom prst="rect">
            <a:avLst/>
          </a:prstGeom>
        </p:spPr>
        <p:txBody>
          <a:bodyPr wrap="square">
            <a:spAutoFit/>
          </a:bodyPr>
          <a:lstStyle/>
          <a:p>
            <a:pPr algn="just"/>
            <a:r>
              <a:rPr lang="en-US" b="1" dirty="0">
                <a:latin typeface="Verdana" panose="020B0604030504040204" pitchFamily="34" charset="0"/>
                <a:ea typeface="Verdana" panose="020B0604030504040204" pitchFamily="34" charset="0"/>
                <a:cs typeface="Verdana" panose="020B0604030504040204" pitchFamily="34" charset="0"/>
              </a:rPr>
              <a:t>The </a:t>
            </a:r>
            <a:r>
              <a:rPr lang="en-US" b="1" dirty="0" err="1">
                <a:latin typeface="Verdana" panose="020B0604030504040204" pitchFamily="34" charset="0"/>
                <a:ea typeface="Verdana" panose="020B0604030504040204" pitchFamily="34" charset="0"/>
                <a:cs typeface="Verdana" panose="020B0604030504040204" pitchFamily="34" charset="0"/>
              </a:rPr>
              <a:t>Comunidad</a:t>
            </a:r>
            <a:r>
              <a:rPr lang="en-US" b="1" dirty="0">
                <a:latin typeface="Verdana" panose="020B0604030504040204" pitchFamily="34" charset="0"/>
                <a:ea typeface="Verdana" panose="020B0604030504040204" pitchFamily="34" charset="0"/>
                <a:cs typeface="Verdana" panose="020B0604030504040204" pitchFamily="34" charset="0"/>
              </a:rPr>
              <a:t> </a:t>
            </a:r>
            <a:r>
              <a:rPr lang="en-US" b="1" dirty="0" err="1">
                <a:latin typeface="Verdana" panose="020B0604030504040204" pitchFamily="34" charset="0"/>
                <a:ea typeface="Verdana" panose="020B0604030504040204" pitchFamily="34" charset="0"/>
                <a:cs typeface="Verdana" panose="020B0604030504040204" pitchFamily="34" charset="0"/>
              </a:rPr>
              <a:t>Foral</a:t>
            </a:r>
            <a:r>
              <a:rPr lang="en-US" b="1" dirty="0">
                <a:latin typeface="Verdana" panose="020B0604030504040204" pitchFamily="34" charset="0"/>
                <a:ea typeface="Verdana" panose="020B0604030504040204" pitchFamily="34" charset="0"/>
                <a:cs typeface="Verdana" panose="020B0604030504040204" pitchFamily="34" charset="0"/>
              </a:rPr>
              <a:t> de Navarra</a:t>
            </a:r>
            <a:r>
              <a:rPr lang="en-US" sz="1600" dirty="0">
                <a:latin typeface="Verdana" panose="020B0604030504040204" pitchFamily="34" charset="0"/>
                <a:ea typeface="Verdana" panose="020B0604030504040204" pitchFamily="34" charset="0"/>
                <a:cs typeface="Verdana" panose="020B0604030504040204" pitchFamily="34" charset="0"/>
              </a:rPr>
              <a:t>, is located in the North of Spain. It is bordered, to the east, by the regions of Aragon and La Rioja, and to the northwest by the Basque Country. </a:t>
            </a:r>
          </a:p>
        </p:txBody>
      </p:sp>
      <p:pic>
        <p:nvPicPr>
          <p:cNvPr id="15" name="Picture 3"/>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90639" y="4169657"/>
            <a:ext cx="2668195" cy="2121888"/>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7"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63915" y="4054937"/>
            <a:ext cx="2663275" cy="2121888"/>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14" name="Grupo 13"/>
          <p:cNvGrpSpPr/>
          <p:nvPr/>
        </p:nvGrpSpPr>
        <p:grpSpPr>
          <a:xfrm>
            <a:off x="1088690" y="2498810"/>
            <a:ext cx="4435299" cy="3015755"/>
            <a:chOff x="1096259" y="2504576"/>
            <a:chExt cx="4798736" cy="3373933"/>
          </a:xfrm>
        </p:grpSpPr>
        <p:grpSp>
          <p:nvGrpSpPr>
            <p:cNvPr id="8" name="Grupo 7"/>
            <p:cNvGrpSpPr/>
            <p:nvPr/>
          </p:nvGrpSpPr>
          <p:grpSpPr>
            <a:xfrm>
              <a:off x="1096259" y="2504576"/>
              <a:ext cx="4106061" cy="3373933"/>
              <a:chOff x="3864212" y="1416062"/>
              <a:chExt cx="4895004" cy="3979576"/>
            </a:xfrm>
          </p:grpSpPr>
          <p:pic>
            <p:nvPicPr>
              <p:cNvPr id="18" name="Picture 2" descr="http://party-arad.ghidularadean.ro/fisiere/localuri_logo/b344af5f9fcf062548ca000995cd1af6.png"/>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64212" y="1416062"/>
                <a:ext cx="3705039" cy="3979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Elipse 9"/>
              <p:cNvSpPr/>
              <p:nvPr/>
            </p:nvSpPr>
            <p:spPr>
              <a:xfrm>
                <a:off x="6239216" y="1458621"/>
                <a:ext cx="2520000" cy="2520000"/>
              </a:xfrm>
              <a:prstGeom prst="ellipse">
                <a:avLst/>
              </a:prstGeom>
              <a:solidFill>
                <a:schemeClr val="bg1"/>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2" name="Conector recto 21"/>
              <p:cNvCxnSpPr/>
              <p:nvPr/>
            </p:nvCxnSpPr>
            <p:spPr>
              <a:xfrm flipV="1">
                <a:off x="4539294" y="3592247"/>
                <a:ext cx="2066844" cy="1184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8" descr="http://0966_haristo.limetray.com/assets/user_images/content_images/original/1427899281_205652036_Locate.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348047" y="4687524"/>
                <a:ext cx="191247" cy="17813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uadroTexto 12"/>
            <p:cNvSpPr txBox="1"/>
            <p:nvPr/>
          </p:nvSpPr>
          <p:spPr>
            <a:xfrm>
              <a:off x="4614611" y="4196990"/>
              <a:ext cx="1280384" cy="413197"/>
            </a:xfrm>
            <a:prstGeom prst="rect">
              <a:avLst/>
            </a:prstGeom>
            <a:solidFill>
              <a:schemeClr val="bg1"/>
            </a:solidFill>
          </p:spPr>
          <p:txBody>
            <a:bodyPr wrap="square" rtlCol="0">
              <a:spAutoFit/>
            </a:bodyPr>
            <a:lstStyle/>
            <a:p>
              <a:r>
                <a:rPr lang="en-US" b="1" dirty="0">
                  <a:effectLst>
                    <a:outerShdw blurRad="38100" dist="38100" dir="2700000" algn="tl">
                      <a:srgbClr val="000000">
                        <a:alpha val="43137"/>
                      </a:srgbClr>
                    </a:outerShdw>
                  </a:effectLst>
                </a:rPr>
                <a:t>NAVARRA</a:t>
              </a:r>
            </a:p>
          </p:txBody>
        </p:sp>
      </p:grpSp>
      <p:sp>
        <p:nvSpPr>
          <p:cNvPr id="21" name="Rectángulo 20"/>
          <p:cNvSpPr/>
          <p:nvPr/>
        </p:nvSpPr>
        <p:spPr>
          <a:xfrm>
            <a:off x="763772" y="5892259"/>
            <a:ext cx="5355953" cy="369332"/>
          </a:xfrm>
          <a:prstGeom prst="rect">
            <a:avLst/>
          </a:prstGeom>
        </p:spPr>
        <p:txBody>
          <a:bodyPr wrap="none">
            <a:spAutoFit/>
          </a:bodyPr>
          <a:lstStyle/>
          <a:p>
            <a:pPr algn="just"/>
            <a:r>
              <a:rPr lang="en-US" b="1" dirty="0">
                <a:latin typeface="Verdana" panose="020B0604030504040204" pitchFamily="34" charset="0"/>
                <a:ea typeface="Verdana" panose="020B0604030504040204" pitchFamily="34" charset="0"/>
                <a:cs typeface="Verdana" panose="020B0604030504040204" pitchFamily="34" charset="0"/>
              </a:rPr>
              <a:t>Pamplona/</a:t>
            </a:r>
            <a:r>
              <a:rPr lang="en-US" b="1" dirty="0" err="1">
                <a:latin typeface="Verdana" panose="020B0604030504040204" pitchFamily="34" charset="0"/>
                <a:ea typeface="Verdana" panose="020B0604030504040204" pitchFamily="34" charset="0"/>
                <a:cs typeface="Verdana" panose="020B0604030504040204" pitchFamily="34" charset="0"/>
              </a:rPr>
              <a:t>Iruña</a:t>
            </a:r>
            <a:r>
              <a:rPr lang="en-US" sz="1600" dirty="0">
                <a:latin typeface="Verdana" panose="020B0604030504040204" pitchFamily="34" charset="0"/>
                <a:ea typeface="Verdana" panose="020B0604030504040204" pitchFamily="34" charset="0"/>
                <a:cs typeface="Verdana" panose="020B0604030504040204" pitchFamily="34" charset="0"/>
              </a:rPr>
              <a:t> is the capital of the region.  </a:t>
            </a:r>
          </a:p>
        </p:txBody>
      </p:sp>
      <p:pic>
        <p:nvPicPr>
          <p:cNvPr id="2" name="Imagen 1"/>
          <p:cNvPicPr>
            <a:picLocks noChangeAspect="1"/>
          </p:cNvPicPr>
          <p:nvPr/>
        </p:nvPicPr>
        <p:blipFill>
          <a:blip r:embed="rId8">
            <a:duotone>
              <a:schemeClr val="accent2">
                <a:shade val="45000"/>
                <a:satMod val="135000"/>
              </a:schemeClr>
              <a:prstClr val="white"/>
            </a:duotone>
          </a:blip>
          <a:stretch>
            <a:fillRect/>
          </a:stretch>
        </p:blipFill>
        <p:spPr>
          <a:xfrm>
            <a:off x="9045010" y="1467235"/>
            <a:ext cx="2752725" cy="1133475"/>
          </a:xfrm>
          <a:prstGeom prst="rect">
            <a:avLst/>
          </a:prstGeom>
          <a:effectLst>
            <a:outerShdw blurRad="50800" dist="38100" dir="2700000" algn="tl" rotWithShape="0">
              <a:prstClr val="black">
                <a:alpha val="40000"/>
              </a:prstClr>
            </a:outerShdw>
          </a:effectLst>
        </p:spPr>
      </p:pic>
      <p:sp>
        <p:nvSpPr>
          <p:cNvPr id="6" name="Rectángulo 5"/>
          <p:cNvSpPr/>
          <p:nvPr/>
        </p:nvSpPr>
        <p:spPr>
          <a:xfrm>
            <a:off x="6164626" y="3065091"/>
            <a:ext cx="4735464" cy="64518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US" altLang="es-ES" dirty="0">
                <a:solidFill>
                  <a:schemeClr val="accent2">
                    <a:lumMod val="75000"/>
                  </a:schemeClr>
                </a:solidFill>
                <a:latin typeface="Arial Black" panose="020B0A04020102020204" pitchFamily="34" charset="0"/>
                <a:ea typeface="ＭＳ Ｐゴシック" panose="020B0600070205080204" pitchFamily="34" charset="-128"/>
                <a:cs typeface="Calibri" panose="020F0502020204030204" pitchFamily="34" charset="0"/>
              </a:rPr>
              <a:t>Over 125 multinational companies</a:t>
            </a:r>
          </a:p>
          <a:p>
            <a:r>
              <a:rPr lang="en-US" altLang="es-ES" dirty="0">
                <a:solidFill>
                  <a:schemeClr val="accent2">
                    <a:lumMod val="75000"/>
                  </a:schemeClr>
                </a:solidFill>
                <a:latin typeface="Arial Black" panose="020B0A04020102020204" pitchFamily="34" charset="0"/>
                <a:ea typeface="ＭＳ Ｐゴシック" panose="020B0600070205080204" pitchFamily="34" charset="-128"/>
                <a:cs typeface="Calibri" panose="020F0502020204030204" pitchFamily="34" charset="0"/>
              </a:rPr>
              <a:t> from 20 different countries</a:t>
            </a:r>
            <a:endParaRPr lang="en-GB" dirty="0">
              <a:solidFill>
                <a:schemeClr val="accent2">
                  <a:lumMod val="75000"/>
                </a:schemeClr>
              </a:solidFill>
              <a:latin typeface="Arial Black" panose="020B0A04020102020204" pitchFamily="34" charset="0"/>
            </a:endParaRPr>
          </a:p>
        </p:txBody>
      </p:sp>
      <p:pic>
        <p:nvPicPr>
          <p:cNvPr id="24" name="Imagen 23"/>
          <p:cNvPicPr>
            <a:picLocks noChangeAspect="1"/>
          </p:cNvPicPr>
          <p:nvPr/>
        </p:nvPicPr>
        <p:blipFill>
          <a:blip r:embed="rId9"/>
          <a:stretch>
            <a:fillRect/>
          </a:stretch>
        </p:blipFill>
        <p:spPr>
          <a:xfrm>
            <a:off x="8946240" y="39748"/>
            <a:ext cx="2774251" cy="829683"/>
          </a:xfrm>
          <a:prstGeom prst="rect">
            <a:avLst/>
          </a:prstGeom>
        </p:spPr>
      </p:pic>
      <p:graphicFrame>
        <p:nvGraphicFramePr>
          <p:cNvPr id="30" name="7 Gráfico"/>
          <p:cNvGraphicFramePr>
            <a:graphicFrameLocks/>
          </p:cNvGraphicFramePr>
          <p:nvPr>
            <p:extLst>
              <p:ext uri="{D42A27DB-BD31-4B8C-83A1-F6EECF244321}">
                <p14:modId xmlns:p14="http://schemas.microsoft.com/office/powerpoint/2010/main" val="2425497984"/>
              </p:ext>
            </p:extLst>
          </p:nvPr>
        </p:nvGraphicFramePr>
        <p:xfrm>
          <a:off x="10048441" y="2801222"/>
          <a:ext cx="2348930" cy="1267755"/>
        </p:xfrm>
        <a:graphic>
          <a:graphicData uri="http://schemas.openxmlformats.org/presentationml/2006/ole">
            <mc:AlternateContent xmlns:mc="http://schemas.openxmlformats.org/markup-compatibility/2006">
              <mc:Choice xmlns:v="urn:schemas-microsoft-com:vml" Requires="v">
                <p:oleObj spid="_x0000_s1026" r:id="rId10" imgW="5139373" imgH="2822693" progId="Excel.Chart.8">
                  <p:embed/>
                </p:oleObj>
              </mc:Choice>
              <mc:Fallback>
                <p:oleObj r:id="rId10" imgW="5139373" imgH="2822693" progId="Excel.Chart.8">
                  <p:embed/>
                  <p:pic>
                    <p:nvPicPr>
                      <p:cNvPr id="30" name="7 Gráfico"/>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48441" y="2801222"/>
                        <a:ext cx="2348930" cy="1267755"/>
                      </a:xfrm>
                      <a:prstGeom prst="rect">
                        <a:avLst/>
                      </a:prstGeom>
                      <a:noFill/>
                      <a:ln>
                        <a:noFill/>
                      </a:ln>
                    </p:spPr>
                  </p:pic>
                </p:oleObj>
              </mc:Fallback>
            </mc:AlternateContent>
          </a:graphicData>
        </a:graphic>
      </p:graphicFrame>
      <p:pic>
        <p:nvPicPr>
          <p:cNvPr id="25" name="Imagen 24"/>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687391" y="3875799"/>
            <a:ext cx="1205723" cy="781487"/>
          </a:xfrm>
          <a:prstGeom prst="rect">
            <a:avLst/>
          </a:prstGeom>
        </p:spPr>
      </p:pic>
      <p:grpSp>
        <p:nvGrpSpPr>
          <p:cNvPr id="32" name="Grupo 31"/>
          <p:cNvGrpSpPr/>
          <p:nvPr/>
        </p:nvGrpSpPr>
        <p:grpSpPr>
          <a:xfrm>
            <a:off x="3157162" y="2660156"/>
            <a:ext cx="1485369" cy="1651487"/>
            <a:chOff x="4203842" y="3825834"/>
            <a:chExt cx="1629045" cy="1741527"/>
          </a:xfrm>
        </p:grpSpPr>
        <p:pic>
          <p:nvPicPr>
            <p:cNvPr id="26" name="Imagen 25"/>
            <p:cNvPicPr>
              <a:picLocks noChangeAspect="1"/>
            </p:cNvPicPr>
            <p:nvPr/>
          </p:nvPicPr>
          <p:blipFill>
            <a:blip r:embed="rId1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203842" y="3825834"/>
              <a:ext cx="1629045" cy="1741527"/>
            </a:xfrm>
            <a:prstGeom prst="rect">
              <a:avLst/>
            </a:prstGeom>
          </p:spPr>
        </p:pic>
        <p:pic>
          <p:nvPicPr>
            <p:cNvPr id="27" name="Imagen 26"/>
            <p:cNvPicPr>
              <a:picLocks noChangeAspect="1"/>
            </p:cNvPicPr>
            <p:nvPr/>
          </p:nvPicPr>
          <p:blipFill>
            <a:blip r:embed="rId14">
              <a:duotone>
                <a:schemeClr val="accent2">
                  <a:shade val="45000"/>
                  <a:satMod val="135000"/>
                </a:schemeClr>
                <a:prstClr val="white"/>
              </a:duotone>
            </a:blip>
            <a:stretch>
              <a:fillRect/>
            </a:stretch>
          </p:blipFill>
          <p:spPr>
            <a:xfrm>
              <a:off x="4489360" y="4425950"/>
              <a:ext cx="897692" cy="223692"/>
            </a:xfrm>
            <a:prstGeom prst="rect">
              <a:avLst/>
            </a:prstGeom>
          </p:spPr>
        </p:pic>
      </p:grpSp>
      <p:pic>
        <p:nvPicPr>
          <p:cNvPr id="33" name="Imagen 32"/>
          <p:cNvPicPr>
            <a:picLocks noChangeAspect="1"/>
          </p:cNvPicPr>
          <p:nvPr/>
        </p:nvPicPr>
        <p:blipFill>
          <a:blip r:embed="rId15">
            <a:duotone>
              <a:schemeClr val="accent5">
                <a:shade val="45000"/>
                <a:satMod val="135000"/>
              </a:schemeClr>
              <a:prstClr val="white"/>
            </a:duotone>
          </a:blip>
          <a:stretch>
            <a:fillRect/>
          </a:stretch>
        </p:blipFill>
        <p:spPr>
          <a:xfrm>
            <a:off x="8220695" y="1935278"/>
            <a:ext cx="949855" cy="933478"/>
          </a:xfrm>
          <a:prstGeom prst="rect">
            <a:avLst/>
          </a:prstGeom>
        </p:spPr>
      </p:pic>
      <p:pic>
        <p:nvPicPr>
          <p:cNvPr id="38" name="Imagen 37"/>
          <p:cNvPicPr>
            <a:picLocks noChangeAspect="1"/>
          </p:cNvPicPr>
          <p:nvPr/>
        </p:nvPicPr>
        <p:blipFill>
          <a:blip r:embed="rId16">
            <a:duotone>
              <a:schemeClr val="accent5">
                <a:shade val="45000"/>
                <a:satMod val="135000"/>
              </a:schemeClr>
              <a:prstClr val="white"/>
            </a:duotone>
          </a:blip>
          <a:stretch>
            <a:fillRect/>
          </a:stretch>
        </p:blipFill>
        <p:spPr>
          <a:xfrm rot="16200000">
            <a:off x="10969479" y="5298713"/>
            <a:ext cx="954225" cy="1031439"/>
          </a:xfrm>
          <a:prstGeom prst="rect">
            <a:avLst/>
          </a:prstGeom>
          <a:effectLst>
            <a:outerShdw blurRad="50800" dist="38100" dir="2700000" algn="tl" rotWithShape="0">
              <a:prstClr val="black">
                <a:alpha val="40000"/>
              </a:prstClr>
            </a:outerShdw>
          </a:effectLst>
        </p:spPr>
      </p:pic>
      <p:sp>
        <p:nvSpPr>
          <p:cNvPr id="7" name="Marcador de número de diapositiva 6"/>
          <p:cNvSpPr>
            <a:spLocks noGrp="1"/>
          </p:cNvSpPr>
          <p:nvPr>
            <p:ph type="sldNum" sz="quarter" idx="12"/>
          </p:nvPr>
        </p:nvSpPr>
        <p:spPr/>
        <p:txBody>
          <a:bodyPr/>
          <a:lstStyle/>
          <a:p>
            <a:fld id="{01B461EF-3B72-462A-B3D2-F9882AD801BD}" type="slidenum">
              <a:rPr lang="en-US" smtClean="0"/>
              <a:t>2</a:t>
            </a:fld>
            <a:endParaRPr lang="en-US"/>
          </a:p>
        </p:txBody>
      </p:sp>
    </p:spTree>
    <p:extLst>
      <p:ext uri="{BB962C8B-B14F-4D97-AF65-F5344CB8AC3E}">
        <p14:creationId xmlns:p14="http://schemas.microsoft.com/office/powerpoint/2010/main" val="208577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4743450" y="-416859"/>
            <a:ext cx="7448551" cy="7274859"/>
          </a:xfrm>
          <a:prstGeom prst="rect">
            <a:avLst/>
          </a:prstGeom>
        </p:spPr>
      </p:pic>
      <p:sp>
        <p:nvSpPr>
          <p:cNvPr id="2" name="Rectángulo 1"/>
          <p:cNvSpPr/>
          <p:nvPr/>
        </p:nvSpPr>
        <p:spPr>
          <a:xfrm>
            <a:off x="155201" y="1799975"/>
            <a:ext cx="4588249" cy="5078313"/>
          </a:xfrm>
          <a:prstGeom prst="rect">
            <a:avLst/>
          </a:prstGeom>
        </p:spPr>
        <p:txBody>
          <a:bodyPr wrap="square">
            <a:spAutoFit/>
          </a:bodyPr>
          <a:lstStyle/>
          <a:p>
            <a:pPr marL="285750" indent="-285750" algn="just">
              <a:buFont typeface="Wingdings" panose="05000000000000000000" pitchFamily="2" charset="2"/>
              <a:buChar char="§"/>
            </a:pPr>
            <a:r>
              <a:rPr lang="en-US" dirty="0">
                <a:latin typeface="Calibri" panose="020F0502020204030204" pitchFamily="34" charset="0"/>
              </a:rPr>
              <a:t>In 2017, Standard &amp; Poor’s holds Navarra’s rating to ‘A‘, two levels above Spain’s rating (BBB+): “Navarre's high fiscal autonomy and sound financial management make it more resilient in a stress scenario than Spain. We consequently rate Navarre two notches higher than Spain”.</a:t>
            </a:r>
          </a:p>
          <a:p>
            <a:pPr marL="285750" indent="-285750" algn="just">
              <a:buFont typeface="Wingdings" panose="05000000000000000000" pitchFamily="2" charset="2"/>
              <a:buChar char="§"/>
            </a:pPr>
            <a:endParaRPr lang="en-US" dirty="0">
              <a:latin typeface="Calibri" panose="020F0502020204030204" pitchFamily="34" charset="0"/>
            </a:endParaRPr>
          </a:p>
          <a:p>
            <a:pPr marL="285750" indent="-285750" algn="just">
              <a:buFont typeface="Wingdings" panose="05000000000000000000" pitchFamily="2" charset="2"/>
              <a:buChar char="§"/>
            </a:pPr>
            <a:r>
              <a:rPr lang="en-US" dirty="0">
                <a:latin typeface="Calibri" panose="020F0502020204030204" pitchFamily="34" charset="0"/>
              </a:rPr>
              <a:t>“Navarre's economy is wealthier, more competitive, and more export oriented than Spain's, in our opinion”</a:t>
            </a:r>
          </a:p>
          <a:p>
            <a:pPr marL="285750" indent="-285750" algn="just">
              <a:buFont typeface="Wingdings" panose="05000000000000000000" pitchFamily="2" charset="2"/>
              <a:buChar char="§"/>
            </a:pPr>
            <a:endParaRPr lang="en-US" dirty="0">
              <a:latin typeface="Calibri" panose="020F0502020204030204" pitchFamily="34" charset="0"/>
            </a:endParaRPr>
          </a:p>
          <a:p>
            <a:pPr marL="285750" indent="-285750" algn="just">
              <a:buFont typeface="Wingdings" panose="05000000000000000000" pitchFamily="2" charset="2"/>
              <a:buChar char="§"/>
            </a:pPr>
            <a:r>
              <a:rPr lang="en-US" dirty="0">
                <a:latin typeface="Calibri" panose="020F0502020204030204" pitchFamily="34" charset="0"/>
              </a:rPr>
              <a:t>Growth for the region’s Gross Domestic Product (GDP) for 2016: 3,1% .</a:t>
            </a:r>
          </a:p>
          <a:p>
            <a:pPr marL="285750" indent="-285750" algn="just">
              <a:buFont typeface="Wingdings" panose="05000000000000000000" pitchFamily="2" charset="2"/>
              <a:buChar char="§"/>
            </a:pPr>
            <a:endParaRPr lang="en-US" dirty="0">
              <a:latin typeface="Calibri" panose="020F0502020204030204" pitchFamily="34" charset="0"/>
            </a:endParaRPr>
          </a:p>
          <a:p>
            <a:pPr marL="285750" indent="-285750" algn="just">
              <a:buFont typeface="Wingdings" panose="05000000000000000000" pitchFamily="2" charset="2"/>
              <a:buChar char="§"/>
            </a:pPr>
            <a:r>
              <a:rPr lang="en-US" dirty="0">
                <a:latin typeface="Calibri" panose="020F0502020204030204" pitchFamily="34" charset="0"/>
              </a:rPr>
              <a:t>Navarra, with a per capita GDP of € 30,682 in 2016, is in third place among the Spanish regions.</a:t>
            </a:r>
            <a:endParaRPr lang="es-ES_tradnl" b="0" dirty="0">
              <a:latin typeface="Calibri" panose="020F0502020204030204" pitchFamily="34" charset="0"/>
            </a:endParaRPr>
          </a:p>
        </p:txBody>
      </p:sp>
      <p:pic>
        <p:nvPicPr>
          <p:cNvPr id="7" name="Picture 2" descr="delegacion gobierno navarra bruselas twiter bilaketarekin bat datozen irudia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576" y="5822576"/>
            <a:ext cx="1035424" cy="103542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34543" y="758434"/>
            <a:ext cx="4029565" cy="461665"/>
          </a:xfrm>
          <a:prstGeom prst="rect">
            <a:avLst/>
          </a:prstGeom>
          <a:noFill/>
        </p:spPr>
        <p:txBody>
          <a:bodyPr wrap="none" rtlCol="0">
            <a:spAutoFit/>
          </a:bodyPr>
          <a:lstStyle/>
          <a:p>
            <a:r>
              <a:rPr lang="en-GB" sz="2400" b="1" dirty="0"/>
              <a:t>Navarra in terms of prosperity</a:t>
            </a:r>
            <a:endParaRPr lang="es-ES" sz="2400" b="1" dirty="0"/>
          </a:p>
        </p:txBody>
      </p:sp>
    </p:spTree>
    <p:extLst>
      <p:ext uri="{BB962C8B-B14F-4D97-AF65-F5344CB8AC3E}">
        <p14:creationId xmlns:p14="http://schemas.microsoft.com/office/powerpoint/2010/main" val="2473221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p:cNvGrpSpPr/>
          <p:nvPr/>
        </p:nvGrpSpPr>
        <p:grpSpPr>
          <a:xfrm>
            <a:off x="858655" y="2160525"/>
            <a:ext cx="2693437" cy="4094623"/>
            <a:chOff x="858379" y="2130517"/>
            <a:chExt cx="2933821" cy="4310632"/>
          </a:xfrm>
        </p:grpSpPr>
        <p:pic>
          <p:nvPicPr>
            <p:cNvPr id="36" name="Imagen 35"/>
            <p:cNvPicPr>
              <a:picLocks noChangeAspect="1"/>
            </p:cNvPicPr>
            <p:nvPr/>
          </p:nvPicPr>
          <p:blipFill>
            <a:blip r:embed="rId3"/>
            <a:stretch>
              <a:fillRect/>
            </a:stretch>
          </p:blipFill>
          <p:spPr>
            <a:xfrm>
              <a:off x="858379" y="2130517"/>
              <a:ext cx="2933821" cy="1060998"/>
            </a:xfrm>
            <a:prstGeom prst="rect">
              <a:avLst/>
            </a:prstGeom>
          </p:spPr>
        </p:pic>
        <p:pic>
          <p:nvPicPr>
            <p:cNvPr id="37" name="Imagen 36"/>
            <p:cNvPicPr>
              <a:picLocks noChangeAspect="1"/>
            </p:cNvPicPr>
            <p:nvPr/>
          </p:nvPicPr>
          <p:blipFill>
            <a:blip r:embed="rId4"/>
            <a:stretch>
              <a:fillRect/>
            </a:stretch>
          </p:blipFill>
          <p:spPr>
            <a:xfrm>
              <a:off x="858379" y="3233231"/>
              <a:ext cx="2933821" cy="1063174"/>
            </a:xfrm>
            <a:prstGeom prst="rect">
              <a:avLst/>
            </a:prstGeom>
          </p:spPr>
        </p:pic>
        <p:pic>
          <p:nvPicPr>
            <p:cNvPr id="38" name="Imagen 3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3481" y="4275879"/>
              <a:ext cx="2928719" cy="1053399"/>
            </a:xfrm>
            <a:prstGeom prst="rect">
              <a:avLst/>
            </a:prstGeom>
          </p:spPr>
        </p:pic>
        <p:pic>
          <p:nvPicPr>
            <p:cNvPr id="39" name="Imagen 38"/>
            <p:cNvPicPr>
              <a:picLocks noChangeAspect="1"/>
            </p:cNvPicPr>
            <p:nvPr/>
          </p:nvPicPr>
          <p:blipFill>
            <a:blip r:embed="rId6"/>
            <a:stretch>
              <a:fillRect/>
            </a:stretch>
          </p:blipFill>
          <p:spPr>
            <a:xfrm>
              <a:off x="863481" y="5449378"/>
              <a:ext cx="2928719" cy="991771"/>
            </a:xfrm>
            <a:prstGeom prst="rect">
              <a:avLst/>
            </a:prstGeom>
          </p:spPr>
        </p:pic>
      </p:grpSp>
      <p:cxnSp>
        <p:nvCxnSpPr>
          <p:cNvPr id="4" name="Conector recto 3"/>
          <p:cNvCxnSpPr/>
          <p:nvPr/>
        </p:nvCxnSpPr>
        <p:spPr>
          <a:xfrm>
            <a:off x="1833219" y="903111"/>
            <a:ext cx="10358781" cy="208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7"/>
          <a:stretch>
            <a:fillRect/>
          </a:stretch>
        </p:blipFill>
        <p:spPr>
          <a:xfrm>
            <a:off x="8946240" y="39748"/>
            <a:ext cx="2774251" cy="829683"/>
          </a:xfrm>
          <a:prstGeom prst="rect">
            <a:avLst/>
          </a:prstGeom>
        </p:spPr>
      </p:pic>
      <p:sp>
        <p:nvSpPr>
          <p:cNvPr id="8" name="CuadroTexto 7"/>
          <p:cNvSpPr txBox="1"/>
          <p:nvPr/>
        </p:nvSpPr>
        <p:spPr>
          <a:xfrm>
            <a:off x="4955719" y="2232149"/>
            <a:ext cx="7151690" cy="1261884"/>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C00000"/>
                </a:solidFill>
                <a:latin typeface="Verdana" panose="020B0604030504040204" pitchFamily="34" charset="0"/>
                <a:ea typeface="Verdana" panose="020B0604030504040204" pitchFamily="34" charset="0"/>
                <a:cs typeface="Verdana" panose="020B0604030504040204" pitchFamily="34" charset="0"/>
              </a:rPr>
              <a:t>6 TECHNOLOGICAL CENTRES</a:t>
            </a:r>
          </a:p>
          <a:p>
            <a:r>
              <a:rPr lang="en-US" sz="28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Non profit innovative institutions focused on development of technology to be deployed in industry.</a:t>
            </a:r>
            <a:endParaRPr lang="en-US" sz="20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p:cNvSpPr txBox="1"/>
          <p:nvPr/>
        </p:nvSpPr>
        <p:spPr>
          <a:xfrm>
            <a:off x="3081316" y="913518"/>
            <a:ext cx="8639175" cy="769441"/>
          </a:xfrm>
          <a:prstGeom prst="rect">
            <a:avLst/>
          </a:prstGeom>
          <a:noFill/>
        </p:spPr>
        <p:txBody>
          <a:bodyPr wrap="square" rtlCol="0">
            <a:spAutoFit/>
          </a:bodyPr>
          <a:lstStyle/>
          <a:p>
            <a:pPr algn="r"/>
            <a:r>
              <a:rPr lang="en-US" sz="4400" dirty="0">
                <a:solidFill>
                  <a:srgbClr val="C00000"/>
                </a:solidFill>
              </a:rPr>
              <a:t>Navarra Innovation System </a:t>
            </a:r>
          </a:p>
        </p:txBody>
      </p:sp>
      <p:sp>
        <p:nvSpPr>
          <p:cNvPr id="10" name="CuadroTexto 9"/>
          <p:cNvSpPr txBox="1"/>
          <p:nvPr/>
        </p:nvSpPr>
        <p:spPr>
          <a:xfrm>
            <a:off x="4955719" y="3654774"/>
            <a:ext cx="6933975" cy="156966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C00000"/>
                </a:solidFill>
                <a:latin typeface="Verdana" panose="020B0604030504040204" pitchFamily="34" charset="0"/>
                <a:ea typeface="Verdana" panose="020B0604030504040204" pitchFamily="34" charset="0"/>
                <a:cs typeface="Verdana" panose="020B0604030504040204" pitchFamily="34" charset="0"/>
              </a:rPr>
              <a:t>3 RESEARCH CENTRES</a:t>
            </a:r>
          </a:p>
          <a:p>
            <a:r>
              <a:rPr lang="en-US" sz="2800" dirty="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Non profit R&amp;D institutions focused on generating new knowledge.</a:t>
            </a:r>
            <a:endParaRPr lang="en-US" sz="2000"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endParaRPr lang="en-US" sz="20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CuadroTexto 10"/>
          <p:cNvSpPr txBox="1"/>
          <p:nvPr/>
        </p:nvSpPr>
        <p:spPr>
          <a:xfrm>
            <a:off x="4955719" y="5032945"/>
            <a:ext cx="7151690" cy="1261884"/>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solidFill>
                  <a:srgbClr val="C00000"/>
                </a:solidFill>
                <a:latin typeface="Verdana" panose="020B0604030504040204" pitchFamily="34" charset="0"/>
                <a:ea typeface="Verdana" panose="020B0604030504040204" pitchFamily="34" charset="0"/>
                <a:cs typeface="Verdana" panose="020B0604030504040204" pitchFamily="34" charset="0"/>
              </a:rPr>
              <a:t>2 UNIVERSITIES</a:t>
            </a:r>
          </a:p>
          <a:p>
            <a:pPr lvl="0"/>
            <a:r>
              <a:rPr lang="en-US" sz="28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High level </a:t>
            </a:r>
            <a:r>
              <a:rPr lang="es-ES" sz="2000" dirty="0" err="1">
                <a:solidFill>
                  <a:prstClr val="black"/>
                </a:solidFill>
                <a:latin typeface="Verdana" panose="020B0604030504040204" pitchFamily="34" charset="0"/>
                <a:ea typeface="Verdana" panose="020B0604030504040204" pitchFamily="34" charset="0"/>
                <a:cs typeface="Verdana" panose="020B0604030504040204" pitchFamily="34" charset="0"/>
              </a:rPr>
              <a:t>academic</a:t>
            </a:r>
            <a:r>
              <a:rPr lang="es-ES" sz="2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s-ES" sz="2000" dirty="0" err="1">
                <a:solidFill>
                  <a:prstClr val="black"/>
                </a:solidFill>
                <a:latin typeface="Verdana" panose="020B0604030504040204" pitchFamily="34" charset="0"/>
                <a:ea typeface="Verdana" panose="020B0604030504040204" pitchFamily="34" charset="0"/>
                <a:cs typeface="Verdana" panose="020B0604030504040204" pitchFamily="34" charset="0"/>
              </a:rPr>
              <a:t>institutions</a:t>
            </a:r>
            <a:r>
              <a:rPr lang="es-ES" sz="2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focused on teaching but also on basic scientific research activity.</a:t>
            </a:r>
            <a:endParaRPr lang="en-US" sz="20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Imagen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67365" y="333376"/>
            <a:ext cx="2947385" cy="1681100"/>
          </a:xfrm>
          <a:prstGeom prst="rect">
            <a:avLst/>
          </a:prstGeom>
          <a:solidFill>
            <a:schemeClr val="bg1"/>
          </a:solidFill>
        </p:spPr>
      </p:pic>
      <p:sp>
        <p:nvSpPr>
          <p:cNvPr id="14" name="Marcador de número de diapositiva 5"/>
          <p:cNvSpPr>
            <a:spLocks noGrp="1"/>
          </p:cNvSpPr>
          <p:nvPr>
            <p:ph type="sldNum" sz="quarter" idx="12"/>
          </p:nvPr>
        </p:nvSpPr>
        <p:spPr>
          <a:xfrm>
            <a:off x="9344025" y="6508750"/>
            <a:ext cx="2743200" cy="365125"/>
          </a:xfrm>
        </p:spPr>
        <p:txBody>
          <a:bodyPr/>
          <a:lstStyle/>
          <a:p>
            <a:fld id="{01B461EF-3B72-462A-B3D2-F9882AD801BD}" type="slidenum">
              <a:rPr lang="en-US" smtClean="0"/>
              <a:t>4</a:t>
            </a:fld>
            <a:endParaRPr lang="en-US" dirty="0"/>
          </a:p>
        </p:txBody>
      </p:sp>
      <p:sp>
        <p:nvSpPr>
          <p:cNvPr id="2" name="Rectángulo 1">
            <a:extLst>
              <a:ext uri="{FF2B5EF4-FFF2-40B4-BE49-F238E27FC236}">
                <a16:creationId xmlns:a16="http://schemas.microsoft.com/office/drawing/2014/main" id="{6F265B5A-0254-4C34-812E-5FB64F6BF399}"/>
              </a:ext>
            </a:extLst>
          </p:cNvPr>
          <p:cNvSpPr/>
          <p:nvPr/>
        </p:nvSpPr>
        <p:spPr>
          <a:xfrm>
            <a:off x="767365" y="6508750"/>
            <a:ext cx="3494867" cy="276999"/>
          </a:xfrm>
          <a:prstGeom prst="rect">
            <a:avLst/>
          </a:prstGeom>
        </p:spPr>
        <p:txBody>
          <a:bodyPr wrap="none">
            <a:spAutoFit/>
          </a:bodyPr>
          <a:lstStyle/>
          <a:p>
            <a:r>
              <a:rPr lang="es-ES" sz="1200" dirty="0">
                <a:hlinkClick r:id="rId9"/>
              </a:rPr>
              <a:t>http://sodena.com/index.php/es/estrategia-regional</a:t>
            </a:r>
            <a:r>
              <a:rPr lang="es-ES" sz="1200" dirty="0"/>
              <a:t> </a:t>
            </a:r>
          </a:p>
        </p:txBody>
      </p:sp>
    </p:spTree>
    <p:extLst>
      <p:ext uri="{BB962C8B-B14F-4D97-AF65-F5344CB8AC3E}">
        <p14:creationId xmlns:p14="http://schemas.microsoft.com/office/powerpoint/2010/main" val="1340800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1833219" y="903111"/>
            <a:ext cx="10358781" cy="208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ítulo 1"/>
          <p:cNvSpPr txBox="1">
            <a:spLocks/>
          </p:cNvSpPr>
          <p:nvPr/>
        </p:nvSpPr>
        <p:spPr>
          <a:xfrm>
            <a:off x="1735614" y="519321"/>
            <a:ext cx="6584294" cy="520046"/>
          </a:xfrm>
          <a:prstGeom prst="rect">
            <a:avLst/>
          </a:prstGeom>
        </p:spPr>
        <p:txBody>
          <a:bodyPr vert="horz" lIns="91440" tIns="45720" rIns="91440" bIns="45720" rtlCol="0" anchor="t">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solidFill>
                  <a:srgbClr val="C00000"/>
                </a:solidFill>
              </a:rPr>
              <a:t>GENERAL OVERVIEW – INFRASTRUCTURES and LOCATION</a:t>
            </a:r>
          </a:p>
        </p:txBody>
      </p:sp>
      <p:sp>
        <p:nvSpPr>
          <p:cNvPr id="15" name="Freeform 8"/>
          <p:cNvSpPr>
            <a:spLocks noChangeAspect="1"/>
          </p:cNvSpPr>
          <p:nvPr/>
        </p:nvSpPr>
        <p:spPr bwMode="auto">
          <a:xfrm>
            <a:off x="3062359" y="1645393"/>
            <a:ext cx="4129864" cy="4428782"/>
          </a:xfrm>
          <a:custGeom>
            <a:avLst/>
            <a:gdLst/>
            <a:ahLst/>
            <a:cxnLst>
              <a:cxn ang="0">
                <a:pos x="0" y="336"/>
              </a:cxn>
              <a:cxn ang="0">
                <a:pos x="10" y="343"/>
              </a:cxn>
              <a:cxn ang="0">
                <a:pos x="42" y="348"/>
              </a:cxn>
              <a:cxn ang="0">
                <a:pos x="65" y="343"/>
              </a:cxn>
              <a:cxn ang="0">
                <a:pos x="120" y="357"/>
              </a:cxn>
              <a:cxn ang="0">
                <a:pos x="158" y="403"/>
              </a:cxn>
              <a:cxn ang="0">
                <a:pos x="235" y="448"/>
              </a:cxn>
              <a:cxn ang="0">
                <a:pos x="250" y="467"/>
              </a:cxn>
              <a:cxn ang="0">
                <a:pos x="245" y="476"/>
              </a:cxn>
              <a:cxn ang="0">
                <a:pos x="204" y="471"/>
              </a:cxn>
              <a:cxn ang="0">
                <a:pos x="194" y="476"/>
              </a:cxn>
              <a:cxn ang="0">
                <a:pos x="185" y="504"/>
              </a:cxn>
              <a:cxn ang="0">
                <a:pos x="190" y="526"/>
              </a:cxn>
              <a:cxn ang="0">
                <a:pos x="281" y="563"/>
              </a:cxn>
              <a:cxn ang="0">
                <a:pos x="332" y="550"/>
              </a:cxn>
              <a:cxn ang="0">
                <a:pos x="341" y="540"/>
              </a:cxn>
              <a:cxn ang="0">
                <a:pos x="351" y="504"/>
              </a:cxn>
              <a:cxn ang="0">
                <a:pos x="327" y="490"/>
              </a:cxn>
              <a:cxn ang="0">
                <a:pos x="323" y="435"/>
              </a:cxn>
              <a:cxn ang="0">
                <a:pos x="351" y="398"/>
              </a:cxn>
              <a:cxn ang="0">
                <a:pos x="351" y="348"/>
              </a:cxn>
              <a:cxn ang="0">
                <a:pos x="397" y="283"/>
              </a:cxn>
              <a:cxn ang="0">
                <a:pos x="457" y="224"/>
              </a:cxn>
              <a:cxn ang="0">
                <a:pos x="475" y="218"/>
              </a:cxn>
              <a:cxn ang="0">
                <a:pos x="494" y="210"/>
              </a:cxn>
              <a:cxn ang="0">
                <a:pos x="507" y="156"/>
              </a:cxn>
              <a:cxn ang="0">
                <a:pos x="525" y="150"/>
              </a:cxn>
              <a:cxn ang="0">
                <a:pos x="518" y="140"/>
              </a:cxn>
              <a:cxn ang="0">
                <a:pos x="475" y="141"/>
              </a:cxn>
              <a:cxn ang="0">
                <a:pos x="411" y="123"/>
              </a:cxn>
              <a:cxn ang="0">
                <a:pos x="355" y="86"/>
              </a:cxn>
              <a:cxn ang="0">
                <a:pos x="337" y="105"/>
              </a:cxn>
              <a:cxn ang="0">
                <a:pos x="304" y="105"/>
              </a:cxn>
              <a:cxn ang="0">
                <a:pos x="304" y="72"/>
              </a:cxn>
              <a:cxn ang="0">
                <a:pos x="323" y="17"/>
              </a:cxn>
              <a:cxn ang="0">
                <a:pos x="304" y="8"/>
              </a:cxn>
              <a:cxn ang="0">
                <a:pos x="286" y="8"/>
              </a:cxn>
              <a:cxn ang="0">
                <a:pos x="268" y="17"/>
              </a:cxn>
              <a:cxn ang="0">
                <a:pos x="258" y="8"/>
              </a:cxn>
              <a:cxn ang="0">
                <a:pos x="248" y="0"/>
              </a:cxn>
              <a:cxn ang="0">
                <a:pos x="213" y="35"/>
              </a:cxn>
              <a:cxn ang="0">
                <a:pos x="192" y="32"/>
              </a:cxn>
              <a:cxn ang="0">
                <a:pos x="192" y="47"/>
              </a:cxn>
              <a:cxn ang="0">
                <a:pos x="189" y="75"/>
              </a:cxn>
              <a:cxn ang="0">
                <a:pos x="171" y="90"/>
              </a:cxn>
              <a:cxn ang="0">
                <a:pos x="158" y="92"/>
              </a:cxn>
              <a:cxn ang="0">
                <a:pos x="134" y="126"/>
              </a:cxn>
              <a:cxn ang="0">
                <a:pos x="97" y="141"/>
              </a:cxn>
              <a:cxn ang="0">
                <a:pos x="56" y="155"/>
              </a:cxn>
              <a:cxn ang="0">
                <a:pos x="70" y="205"/>
              </a:cxn>
              <a:cxn ang="0">
                <a:pos x="56" y="260"/>
              </a:cxn>
              <a:cxn ang="0">
                <a:pos x="39" y="266"/>
              </a:cxn>
              <a:cxn ang="0">
                <a:pos x="20" y="258"/>
              </a:cxn>
              <a:cxn ang="0">
                <a:pos x="9" y="263"/>
              </a:cxn>
              <a:cxn ang="0">
                <a:pos x="2" y="281"/>
              </a:cxn>
              <a:cxn ang="0">
                <a:pos x="9" y="291"/>
              </a:cxn>
              <a:cxn ang="0">
                <a:pos x="23" y="293"/>
              </a:cxn>
              <a:cxn ang="0">
                <a:pos x="28" y="297"/>
              </a:cxn>
              <a:cxn ang="0">
                <a:pos x="24" y="311"/>
              </a:cxn>
              <a:cxn ang="0">
                <a:pos x="0" y="336"/>
              </a:cxn>
            </a:cxnLst>
            <a:rect l="0" t="0" r="r" b="b"/>
            <a:pathLst>
              <a:path w="525" h="563">
                <a:moveTo>
                  <a:pt x="0" y="336"/>
                </a:moveTo>
                <a:lnTo>
                  <a:pt x="10" y="343"/>
                </a:lnTo>
                <a:lnTo>
                  <a:pt x="42" y="348"/>
                </a:lnTo>
                <a:lnTo>
                  <a:pt x="65" y="343"/>
                </a:lnTo>
                <a:lnTo>
                  <a:pt x="120" y="357"/>
                </a:lnTo>
                <a:lnTo>
                  <a:pt x="158" y="403"/>
                </a:lnTo>
                <a:lnTo>
                  <a:pt x="235" y="448"/>
                </a:lnTo>
                <a:lnTo>
                  <a:pt x="250" y="467"/>
                </a:lnTo>
                <a:lnTo>
                  <a:pt x="245" y="476"/>
                </a:lnTo>
                <a:lnTo>
                  <a:pt x="204" y="471"/>
                </a:lnTo>
                <a:lnTo>
                  <a:pt x="194" y="476"/>
                </a:lnTo>
                <a:lnTo>
                  <a:pt x="185" y="504"/>
                </a:lnTo>
                <a:lnTo>
                  <a:pt x="190" y="526"/>
                </a:lnTo>
                <a:lnTo>
                  <a:pt x="281" y="563"/>
                </a:lnTo>
                <a:lnTo>
                  <a:pt x="332" y="550"/>
                </a:lnTo>
                <a:lnTo>
                  <a:pt x="341" y="540"/>
                </a:lnTo>
                <a:lnTo>
                  <a:pt x="351" y="504"/>
                </a:lnTo>
                <a:lnTo>
                  <a:pt x="327" y="490"/>
                </a:lnTo>
                <a:lnTo>
                  <a:pt x="323" y="435"/>
                </a:lnTo>
                <a:lnTo>
                  <a:pt x="351" y="398"/>
                </a:lnTo>
                <a:lnTo>
                  <a:pt x="351" y="348"/>
                </a:lnTo>
                <a:lnTo>
                  <a:pt x="397" y="283"/>
                </a:lnTo>
                <a:lnTo>
                  <a:pt x="457" y="224"/>
                </a:lnTo>
                <a:lnTo>
                  <a:pt x="475" y="218"/>
                </a:lnTo>
                <a:lnTo>
                  <a:pt x="494" y="210"/>
                </a:lnTo>
                <a:lnTo>
                  <a:pt x="507" y="156"/>
                </a:lnTo>
                <a:lnTo>
                  <a:pt x="525" y="150"/>
                </a:lnTo>
                <a:lnTo>
                  <a:pt x="518" y="140"/>
                </a:lnTo>
                <a:lnTo>
                  <a:pt x="475" y="141"/>
                </a:lnTo>
                <a:lnTo>
                  <a:pt x="411" y="123"/>
                </a:lnTo>
                <a:lnTo>
                  <a:pt x="355" y="86"/>
                </a:lnTo>
                <a:lnTo>
                  <a:pt x="337" y="105"/>
                </a:lnTo>
                <a:lnTo>
                  <a:pt x="304" y="105"/>
                </a:lnTo>
                <a:lnTo>
                  <a:pt x="304" y="72"/>
                </a:lnTo>
                <a:lnTo>
                  <a:pt x="323" y="17"/>
                </a:lnTo>
                <a:lnTo>
                  <a:pt x="304" y="8"/>
                </a:lnTo>
                <a:lnTo>
                  <a:pt x="286" y="8"/>
                </a:lnTo>
                <a:lnTo>
                  <a:pt x="268" y="17"/>
                </a:lnTo>
                <a:lnTo>
                  <a:pt x="258" y="8"/>
                </a:lnTo>
                <a:lnTo>
                  <a:pt x="248" y="0"/>
                </a:lnTo>
                <a:lnTo>
                  <a:pt x="213" y="35"/>
                </a:lnTo>
                <a:lnTo>
                  <a:pt x="192" y="32"/>
                </a:lnTo>
                <a:lnTo>
                  <a:pt x="192" y="47"/>
                </a:lnTo>
                <a:lnTo>
                  <a:pt x="189" y="75"/>
                </a:lnTo>
                <a:lnTo>
                  <a:pt x="171" y="90"/>
                </a:lnTo>
                <a:lnTo>
                  <a:pt x="158" y="92"/>
                </a:lnTo>
                <a:lnTo>
                  <a:pt x="134" y="126"/>
                </a:lnTo>
                <a:lnTo>
                  <a:pt x="97" y="141"/>
                </a:lnTo>
                <a:lnTo>
                  <a:pt x="56" y="155"/>
                </a:lnTo>
                <a:lnTo>
                  <a:pt x="70" y="205"/>
                </a:lnTo>
                <a:lnTo>
                  <a:pt x="56" y="260"/>
                </a:lnTo>
                <a:lnTo>
                  <a:pt x="39" y="266"/>
                </a:lnTo>
                <a:lnTo>
                  <a:pt x="20" y="258"/>
                </a:lnTo>
                <a:lnTo>
                  <a:pt x="9" y="263"/>
                </a:lnTo>
                <a:lnTo>
                  <a:pt x="2" y="281"/>
                </a:lnTo>
                <a:lnTo>
                  <a:pt x="9" y="291"/>
                </a:lnTo>
                <a:lnTo>
                  <a:pt x="23" y="293"/>
                </a:lnTo>
                <a:lnTo>
                  <a:pt x="28" y="297"/>
                </a:lnTo>
                <a:lnTo>
                  <a:pt x="24" y="311"/>
                </a:lnTo>
                <a:lnTo>
                  <a:pt x="0" y="336"/>
                </a:lnTo>
                <a:close/>
              </a:path>
            </a:pathLst>
          </a:custGeom>
          <a:solidFill>
            <a:srgbClr val="FF5050">
              <a:alpha val="10000"/>
            </a:srgbClr>
          </a:solidFill>
          <a:ln w="9525" cap="flat" cmpd="sng">
            <a:solidFill>
              <a:srgbClr val="C00000"/>
            </a:solidFill>
            <a:prstDash val="solid"/>
            <a:round/>
            <a:headEnd type="none" w="med" len="med"/>
            <a:tailEnd type="none" w="med" len="med"/>
          </a:ln>
          <a:effectLst/>
        </p:spPr>
        <p:txBody>
          <a:bodyPr/>
          <a:lstStyle/>
          <a:p>
            <a:endParaRPr lang="fr-FR"/>
          </a:p>
        </p:txBody>
      </p:sp>
      <p:sp>
        <p:nvSpPr>
          <p:cNvPr id="18" name="37 Rectángulo redondeado"/>
          <p:cNvSpPr/>
          <p:nvPr/>
        </p:nvSpPr>
        <p:spPr>
          <a:xfrm>
            <a:off x="9964596" y="4221908"/>
            <a:ext cx="360000" cy="360000"/>
          </a:xfrm>
          <a:prstGeom prst="roundRect">
            <a:avLst/>
          </a:prstGeom>
          <a:solidFill>
            <a:srgbClr val="EC786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s-ES" sz="1100" b="1" dirty="0">
              <a:solidFill>
                <a:schemeClr val="bg1"/>
              </a:solidFill>
            </a:endParaRPr>
          </a:p>
        </p:txBody>
      </p:sp>
      <p:sp>
        <p:nvSpPr>
          <p:cNvPr id="22" name="38 Rectángulo redondeado"/>
          <p:cNvSpPr/>
          <p:nvPr/>
        </p:nvSpPr>
        <p:spPr>
          <a:xfrm>
            <a:off x="9951605" y="2388331"/>
            <a:ext cx="360000" cy="360000"/>
          </a:xfrm>
          <a:prstGeom prst="roundRect">
            <a:avLst/>
          </a:prstGeom>
          <a:solidFill>
            <a:srgbClr val="FCC40D"/>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s-ES" sz="1100" b="1" dirty="0">
              <a:solidFill>
                <a:schemeClr val="bg1"/>
              </a:solidFill>
            </a:endParaRPr>
          </a:p>
        </p:txBody>
      </p:sp>
      <p:sp>
        <p:nvSpPr>
          <p:cNvPr id="23" name="41 CuadroTexto"/>
          <p:cNvSpPr txBox="1"/>
          <p:nvPr/>
        </p:nvSpPr>
        <p:spPr>
          <a:xfrm>
            <a:off x="10465844" y="4232732"/>
            <a:ext cx="1017586" cy="430887"/>
          </a:xfrm>
          <a:prstGeom prst="rect">
            <a:avLst/>
          </a:prstGeom>
          <a:noFill/>
        </p:spPr>
        <p:txBody>
          <a:bodyPr wrap="none" lIns="0" rtlCol="0">
            <a:spAutoFit/>
          </a:bodyPr>
          <a:lstStyle/>
          <a:p>
            <a:r>
              <a:rPr lang="es-ES" sz="11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Health</a:t>
            </a:r>
            <a:endParaRPr lang="es-ES"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179388" indent="-96838">
              <a:buFont typeface="Arial" pitchFamily="34" charset="0"/>
              <a:buChar char="•"/>
            </a:pPr>
            <a:r>
              <a:rPr lang="es-ES" sz="1100" i="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Pamplona </a:t>
            </a:r>
          </a:p>
        </p:txBody>
      </p:sp>
      <p:sp>
        <p:nvSpPr>
          <p:cNvPr id="26" name="42 CuadroTexto"/>
          <p:cNvSpPr txBox="1"/>
          <p:nvPr/>
        </p:nvSpPr>
        <p:spPr>
          <a:xfrm>
            <a:off x="10527704" y="3225565"/>
            <a:ext cx="1562287" cy="938719"/>
          </a:xfrm>
          <a:prstGeom prst="rect">
            <a:avLst/>
          </a:prstGeom>
          <a:noFill/>
        </p:spPr>
        <p:txBody>
          <a:bodyPr wrap="none" lIns="0" rtlCol="0">
            <a:spAutoFit/>
          </a:bodyPr>
          <a:lstStyle>
            <a:defPPr>
              <a:defRPr lang="es-ES"/>
            </a:defPPr>
            <a:lvl1pPr>
              <a:defRPr sz="1100" b="1" i="1">
                <a:solidFill>
                  <a:srgbClr val="70BD95"/>
                </a:solidFill>
                <a:latin typeface="Verdana" panose="020B0604030504040204" pitchFamily="34" charset="0"/>
                <a:ea typeface="Verdana" panose="020B0604030504040204" pitchFamily="34" charset="0"/>
                <a:cs typeface="Verdana" panose="020B0604030504040204" pitchFamily="34" charset="0"/>
              </a:defRPr>
            </a:lvl1pPr>
          </a:lstStyle>
          <a:p>
            <a:r>
              <a:rPr lang="es-ES" i="0" dirty="0" err="1"/>
              <a:t>Renewable</a:t>
            </a:r>
            <a:r>
              <a:rPr lang="es-ES" i="0" dirty="0"/>
              <a:t> Energy</a:t>
            </a:r>
          </a:p>
          <a:p>
            <a:r>
              <a:rPr lang="es-ES" i="0" dirty="0"/>
              <a:t>and </a:t>
            </a:r>
            <a:r>
              <a:rPr lang="es-ES" i="0" dirty="0" err="1"/>
              <a:t>Resources</a:t>
            </a:r>
            <a:endParaRPr lang="es-ES" i="0" dirty="0"/>
          </a:p>
          <a:p>
            <a:pPr marL="179388" indent="-82550">
              <a:buFont typeface="Arial" pitchFamily="34" charset="0"/>
              <a:buChar char="•"/>
            </a:pPr>
            <a:r>
              <a:rPr lang="es-ES" b="0" dirty="0" err="1"/>
              <a:t>Sarriguren</a:t>
            </a:r>
            <a:endParaRPr lang="es-ES" b="0" dirty="0"/>
          </a:p>
          <a:p>
            <a:pPr marL="179388" indent="-82550">
              <a:buFont typeface="Arial" pitchFamily="34" charset="0"/>
              <a:buChar char="•"/>
            </a:pPr>
            <a:r>
              <a:rPr lang="es-ES_tradnl" b="0" dirty="0"/>
              <a:t>Sangüesa</a:t>
            </a:r>
          </a:p>
          <a:p>
            <a:pPr marL="179388" indent="-82550">
              <a:buFont typeface="Arial" pitchFamily="34" charset="0"/>
              <a:buChar char="•"/>
            </a:pPr>
            <a:r>
              <a:rPr lang="es-ES_tradnl" b="0" dirty="0" err="1"/>
              <a:t>Aoiz</a:t>
            </a:r>
            <a:endParaRPr lang="es-ES" b="0" dirty="0"/>
          </a:p>
        </p:txBody>
      </p:sp>
      <p:sp>
        <p:nvSpPr>
          <p:cNvPr id="27" name="53 Rectángulo redondeado"/>
          <p:cNvSpPr/>
          <p:nvPr/>
        </p:nvSpPr>
        <p:spPr>
          <a:xfrm>
            <a:off x="9951605" y="3257180"/>
            <a:ext cx="360000" cy="360000"/>
          </a:xfrm>
          <a:prstGeom prst="roundRect">
            <a:avLst/>
          </a:prstGeom>
          <a:solidFill>
            <a:srgbClr val="70BD9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s-ES" sz="1100" b="1" dirty="0">
              <a:solidFill>
                <a:schemeClr val="bg1"/>
              </a:solidFill>
            </a:endParaRPr>
          </a:p>
        </p:txBody>
      </p:sp>
      <p:sp>
        <p:nvSpPr>
          <p:cNvPr id="28" name="54 CuadroTexto"/>
          <p:cNvSpPr txBox="1"/>
          <p:nvPr/>
        </p:nvSpPr>
        <p:spPr>
          <a:xfrm>
            <a:off x="10473600" y="2375678"/>
            <a:ext cx="1052852" cy="769441"/>
          </a:xfrm>
          <a:prstGeom prst="rect">
            <a:avLst/>
          </a:prstGeom>
          <a:noFill/>
        </p:spPr>
        <p:txBody>
          <a:bodyPr wrap="none" lIns="0" rtlCol="0">
            <a:spAutoFit/>
          </a:bodyPr>
          <a:lstStyle/>
          <a:p>
            <a:r>
              <a:rPr lang="es-ES" sz="1100" b="1" dirty="0" err="1">
                <a:solidFill>
                  <a:srgbClr val="FFC000"/>
                </a:solidFill>
                <a:latin typeface="Verdana" panose="020B0604030504040204" pitchFamily="34" charset="0"/>
                <a:ea typeface="Verdana" panose="020B0604030504040204" pitchFamily="34" charset="0"/>
                <a:cs typeface="Verdana" panose="020B0604030504040204" pitchFamily="34" charset="0"/>
              </a:rPr>
              <a:t>Food</a:t>
            </a:r>
            <a:r>
              <a:rPr lang="es-ES" sz="1100" b="1" dirty="0">
                <a:solidFill>
                  <a:srgbClr val="FFC000"/>
                </a:solidFill>
                <a:latin typeface="Verdana" panose="020B0604030504040204" pitchFamily="34" charset="0"/>
                <a:ea typeface="Verdana" panose="020B0604030504040204" pitchFamily="34" charset="0"/>
                <a:cs typeface="Verdana" panose="020B0604030504040204" pitchFamily="34" charset="0"/>
              </a:rPr>
              <a:t> </a:t>
            </a:r>
            <a:r>
              <a:rPr lang="es-ES" sz="1100" b="1" dirty="0" err="1">
                <a:solidFill>
                  <a:srgbClr val="FFC000"/>
                </a:solidFill>
                <a:latin typeface="Verdana" panose="020B0604030504040204" pitchFamily="34" charset="0"/>
                <a:ea typeface="Verdana" panose="020B0604030504040204" pitchFamily="34" charset="0"/>
                <a:cs typeface="Verdana" panose="020B0604030504040204" pitchFamily="34" charset="0"/>
              </a:rPr>
              <a:t>Chain</a:t>
            </a:r>
            <a:endParaRPr lang="es-ES" sz="11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marL="179388" indent="-82550">
              <a:buFont typeface="Arial" pitchFamily="34" charset="0"/>
              <a:buChar char="•"/>
            </a:pPr>
            <a:r>
              <a:rPr lang="es-ES" sz="1100" i="1" dirty="0">
                <a:solidFill>
                  <a:srgbClr val="FFC000"/>
                </a:solidFill>
                <a:latin typeface="Verdana" panose="020B0604030504040204" pitchFamily="34" charset="0"/>
                <a:ea typeface="Verdana" panose="020B0604030504040204" pitchFamily="34" charset="0"/>
                <a:cs typeface="Verdana" panose="020B0604030504040204" pitchFamily="34" charset="0"/>
              </a:rPr>
              <a:t>San Adrián</a:t>
            </a:r>
          </a:p>
          <a:p>
            <a:pPr marL="179388" indent="-82550">
              <a:buFont typeface="Arial" pitchFamily="34" charset="0"/>
              <a:buChar char="•"/>
            </a:pPr>
            <a:r>
              <a:rPr lang="es-ES" sz="1100" i="1" dirty="0" err="1">
                <a:solidFill>
                  <a:srgbClr val="FFC000"/>
                </a:solidFill>
                <a:latin typeface="Verdana" panose="020B0604030504040204" pitchFamily="34" charset="0"/>
                <a:ea typeface="Verdana" panose="020B0604030504040204" pitchFamily="34" charset="0"/>
                <a:cs typeface="Verdana" panose="020B0604030504040204" pitchFamily="34" charset="0"/>
              </a:rPr>
              <a:t>Villava</a:t>
            </a:r>
            <a:endParaRPr lang="es-ES" sz="1100" i="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marL="179388" indent="-82550">
              <a:buFont typeface="Arial" pitchFamily="34" charset="0"/>
              <a:buChar char="•"/>
            </a:pPr>
            <a:r>
              <a:rPr lang="es-ES" sz="1100" i="1" dirty="0" err="1">
                <a:solidFill>
                  <a:srgbClr val="FFC000"/>
                </a:solidFill>
                <a:latin typeface="Verdana" panose="020B0604030504040204" pitchFamily="34" charset="0"/>
                <a:ea typeface="Verdana" panose="020B0604030504040204" pitchFamily="34" charset="0"/>
                <a:cs typeface="Verdana" panose="020B0604030504040204" pitchFamily="34" charset="0"/>
              </a:rPr>
              <a:t>Mutilva</a:t>
            </a:r>
            <a:endParaRPr lang="es-ES" sz="1100" i="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55 Rectángulo redondeado"/>
          <p:cNvSpPr/>
          <p:nvPr/>
        </p:nvSpPr>
        <p:spPr>
          <a:xfrm>
            <a:off x="9964596" y="1127716"/>
            <a:ext cx="360000" cy="360000"/>
          </a:xfrm>
          <a:prstGeom prst="roundRect">
            <a:avLst/>
          </a:prstGeom>
          <a:solidFill>
            <a:srgbClr val="708FC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s-ES" sz="1100" b="1" dirty="0">
              <a:solidFill>
                <a:schemeClr val="bg1"/>
              </a:solidFill>
            </a:endParaRPr>
          </a:p>
        </p:txBody>
      </p:sp>
      <p:sp>
        <p:nvSpPr>
          <p:cNvPr id="30" name="56 CuadroTexto"/>
          <p:cNvSpPr txBox="1"/>
          <p:nvPr/>
        </p:nvSpPr>
        <p:spPr>
          <a:xfrm>
            <a:off x="10445942" y="1091193"/>
            <a:ext cx="1486946" cy="1277273"/>
          </a:xfrm>
          <a:prstGeom prst="rect">
            <a:avLst/>
          </a:prstGeom>
          <a:noFill/>
        </p:spPr>
        <p:txBody>
          <a:bodyPr wrap="none" lIns="0" rtlCol="0">
            <a:spAutoFit/>
          </a:bodyPr>
          <a:lstStyle/>
          <a:p>
            <a:r>
              <a:rPr lang="es-ES" sz="1100" b="1" dirty="0" err="1">
                <a:solidFill>
                  <a:srgbClr val="708FC4"/>
                </a:solidFill>
                <a:latin typeface="Verdana" panose="020B0604030504040204" pitchFamily="34" charset="0"/>
                <a:ea typeface="Verdana" panose="020B0604030504040204" pitchFamily="34" charset="0"/>
                <a:cs typeface="Verdana" panose="020B0604030504040204" pitchFamily="34" charset="0"/>
              </a:rPr>
              <a:t>Automotion</a:t>
            </a:r>
            <a:r>
              <a:rPr lang="es-ES" sz="1100" b="1" dirty="0">
                <a:solidFill>
                  <a:srgbClr val="708FC4"/>
                </a:solidFill>
                <a:latin typeface="Verdana" panose="020B0604030504040204" pitchFamily="34" charset="0"/>
                <a:ea typeface="Verdana" panose="020B0604030504040204" pitchFamily="34" charset="0"/>
                <a:cs typeface="Verdana" panose="020B0604030504040204" pitchFamily="34" charset="0"/>
              </a:rPr>
              <a:t> </a:t>
            </a:r>
          </a:p>
          <a:p>
            <a:r>
              <a:rPr lang="es-ES" sz="1100" b="1" dirty="0">
                <a:solidFill>
                  <a:srgbClr val="708FC4"/>
                </a:solidFill>
                <a:latin typeface="Verdana" panose="020B0604030504040204" pitchFamily="34" charset="0"/>
                <a:ea typeface="Verdana" panose="020B0604030504040204" pitchFamily="34" charset="0"/>
                <a:cs typeface="Verdana" panose="020B0604030504040204" pitchFamily="34" charset="0"/>
              </a:rPr>
              <a:t>and </a:t>
            </a:r>
            <a:r>
              <a:rPr lang="es-ES" sz="1100" b="1" dirty="0" err="1">
                <a:solidFill>
                  <a:srgbClr val="708FC4"/>
                </a:solidFill>
                <a:latin typeface="Verdana" panose="020B0604030504040204" pitchFamily="34" charset="0"/>
                <a:ea typeface="Verdana" panose="020B0604030504040204" pitchFamily="34" charset="0"/>
                <a:cs typeface="Verdana" panose="020B0604030504040204" pitchFamily="34" charset="0"/>
              </a:rPr>
              <a:t>Mechatronics</a:t>
            </a:r>
            <a:endParaRPr lang="es-ES" sz="1100" b="1" dirty="0">
              <a:solidFill>
                <a:srgbClr val="708FC4"/>
              </a:solidFill>
              <a:latin typeface="Verdana" panose="020B0604030504040204" pitchFamily="34" charset="0"/>
              <a:ea typeface="Verdana" panose="020B0604030504040204" pitchFamily="34" charset="0"/>
              <a:cs typeface="Verdana" panose="020B0604030504040204" pitchFamily="34" charset="0"/>
            </a:endParaRPr>
          </a:p>
          <a:p>
            <a:pPr marL="179388" indent="-82550">
              <a:buFont typeface="Arial" pitchFamily="34" charset="0"/>
              <a:buChar char="•"/>
            </a:pPr>
            <a:r>
              <a:rPr lang="es-ES_tradnl" sz="1100" i="1" dirty="0" err="1">
                <a:solidFill>
                  <a:srgbClr val="708FC4"/>
                </a:solidFill>
                <a:latin typeface="Verdana" panose="020B0604030504040204" pitchFamily="34" charset="0"/>
                <a:ea typeface="Verdana" panose="020B0604030504040204" pitchFamily="34" charset="0"/>
                <a:cs typeface="Verdana" panose="020B0604030504040204" pitchFamily="34" charset="0"/>
              </a:rPr>
              <a:t>Noáin</a:t>
            </a:r>
            <a:endParaRPr lang="es-ES" sz="1100" i="1" dirty="0">
              <a:solidFill>
                <a:srgbClr val="708FC4"/>
              </a:solidFill>
              <a:latin typeface="Verdana" panose="020B0604030504040204" pitchFamily="34" charset="0"/>
              <a:ea typeface="Verdana" panose="020B0604030504040204" pitchFamily="34" charset="0"/>
              <a:cs typeface="Verdana" panose="020B0604030504040204" pitchFamily="34" charset="0"/>
            </a:endParaRPr>
          </a:p>
          <a:p>
            <a:pPr marL="179388" indent="-82550">
              <a:buFont typeface="Arial" pitchFamily="34" charset="0"/>
              <a:buChar char="•"/>
            </a:pPr>
            <a:r>
              <a:rPr lang="es-ES" sz="1100" i="1" dirty="0">
                <a:solidFill>
                  <a:srgbClr val="708FC4"/>
                </a:solidFill>
                <a:latin typeface="Verdana" panose="020B0604030504040204" pitchFamily="34" charset="0"/>
                <a:ea typeface="Verdana" panose="020B0604030504040204" pitchFamily="34" charset="0"/>
                <a:cs typeface="Verdana" panose="020B0604030504040204" pitchFamily="34" charset="0"/>
              </a:rPr>
              <a:t>Pamplona </a:t>
            </a:r>
          </a:p>
          <a:p>
            <a:pPr marL="179388" indent="-82550">
              <a:buFont typeface="Arial" pitchFamily="34" charset="0"/>
              <a:buChar char="•"/>
            </a:pPr>
            <a:r>
              <a:rPr lang="es-ES_tradnl" sz="1100" i="1" dirty="0" err="1">
                <a:solidFill>
                  <a:srgbClr val="708FC4"/>
                </a:solidFill>
                <a:latin typeface="Verdana" panose="020B0604030504040204" pitchFamily="34" charset="0"/>
                <a:ea typeface="Verdana" panose="020B0604030504040204" pitchFamily="34" charset="0"/>
                <a:cs typeface="Verdana" panose="020B0604030504040204" pitchFamily="34" charset="0"/>
              </a:rPr>
              <a:t>Estella</a:t>
            </a:r>
            <a:endParaRPr lang="es-ES_tradnl" sz="1100" i="1" dirty="0">
              <a:solidFill>
                <a:srgbClr val="708FC4"/>
              </a:solidFill>
              <a:latin typeface="Verdana" panose="020B0604030504040204" pitchFamily="34" charset="0"/>
              <a:ea typeface="Verdana" panose="020B0604030504040204" pitchFamily="34" charset="0"/>
              <a:cs typeface="Verdana" panose="020B0604030504040204" pitchFamily="34" charset="0"/>
            </a:endParaRPr>
          </a:p>
          <a:p>
            <a:pPr marL="179388" indent="-82550">
              <a:buFont typeface="Arial" pitchFamily="34" charset="0"/>
              <a:buChar char="•"/>
            </a:pPr>
            <a:r>
              <a:rPr lang="es-ES_tradnl" sz="1100" i="1" dirty="0" err="1">
                <a:solidFill>
                  <a:srgbClr val="708FC4"/>
                </a:solidFill>
                <a:latin typeface="Verdana" panose="020B0604030504040204" pitchFamily="34" charset="0"/>
                <a:ea typeface="Verdana" panose="020B0604030504040204" pitchFamily="34" charset="0"/>
                <a:cs typeface="Verdana" panose="020B0604030504040204" pitchFamily="34" charset="0"/>
              </a:rPr>
              <a:t>Cordovilla</a:t>
            </a:r>
            <a:endParaRPr lang="es-ES_tradnl" sz="1100" i="1" dirty="0">
              <a:solidFill>
                <a:srgbClr val="708FC4"/>
              </a:solidFill>
              <a:latin typeface="Verdana" panose="020B0604030504040204" pitchFamily="34" charset="0"/>
              <a:ea typeface="Verdana" panose="020B0604030504040204" pitchFamily="34" charset="0"/>
              <a:cs typeface="Verdana" panose="020B0604030504040204" pitchFamily="34" charset="0"/>
            </a:endParaRPr>
          </a:p>
          <a:p>
            <a:pPr marL="179388" indent="-82550">
              <a:buFont typeface="Arial" pitchFamily="34" charset="0"/>
              <a:buChar char="•"/>
            </a:pPr>
            <a:r>
              <a:rPr lang="es-ES" sz="1100" i="1" dirty="0">
                <a:solidFill>
                  <a:srgbClr val="708FC4"/>
                </a:solidFill>
                <a:latin typeface="Verdana" panose="020B0604030504040204" pitchFamily="34" charset="0"/>
                <a:ea typeface="Verdana" panose="020B0604030504040204" pitchFamily="34" charset="0"/>
                <a:cs typeface="Verdana" panose="020B0604030504040204" pitchFamily="34" charset="0"/>
              </a:rPr>
              <a:t>Los Arcos</a:t>
            </a:r>
          </a:p>
        </p:txBody>
      </p:sp>
      <p:sp>
        <p:nvSpPr>
          <p:cNvPr id="31" name="61 Rectángulo redondeado"/>
          <p:cNvSpPr/>
          <p:nvPr/>
        </p:nvSpPr>
        <p:spPr>
          <a:xfrm>
            <a:off x="5083302" y="3206784"/>
            <a:ext cx="108000" cy="108000"/>
          </a:xfrm>
          <a:prstGeom prst="roundRect">
            <a:avLst/>
          </a:prstGeom>
          <a:solidFill>
            <a:srgbClr val="EC786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s-ES" sz="1100" b="1" dirty="0">
              <a:solidFill>
                <a:schemeClr val="bg1"/>
              </a:solidFill>
            </a:endParaRPr>
          </a:p>
        </p:txBody>
      </p:sp>
      <p:sp>
        <p:nvSpPr>
          <p:cNvPr id="32" name="62 Rectángulo redondeado"/>
          <p:cNvSpPr/>
          <p:nvPr/>
        </p:nvSpPr>
        <p:spPr>
          <a:xfrm>
            <a:off x="5331076" y="3211056"/>
            <a:ext cx="108000" cy="108000"/>
          </a:xfrm>
          <a:prstGeom prst="roundRect">
            <a:avLst/>
          </a:prstGeom>
          <a:solidFill>
            <a:srgbClr val="70BD9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s-ES" sz="1100" b="1" dirty="0">
              <a:solidFill>
                <a:schemeClr val="bg1"/>
              </a:solidFill>
            </a:endParaRPr>
          </a:p>
        </p:txBody>
      </p:sp>
      <p:sp>
        <p:nvSpPr>
          <p:cNvPr id="33" name="63 Rectángulo redondeado"/>
          <p:cNvSpPr/>
          <p:nvPr/>
        </p:nvSpPr>
        <p:spPr>
          <a:xfrm>
            <a:off x="4939286" y="3206784"/>
            <a:ext cx="108000" cy="108000"/>
          </a:xfrm>
          <a:prstGeom prst="roundRect">
            <a:avLst/>
          </a:prstGeom>
          <a:solidFill>
            <a:srgbClr val="EC786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s-ES" sz="1100" b="1" dirty="0">
              <a:solidFill>
                <a:schemeClr val="bg1"/>
              </a:solidFill>
            </a:endParaRPr>
          </a:p>
        </p:txBody>
      </p:sp>
      <p:sp>
        <p:nvSpPr>
          <p:cNvPr id="34" name="65 Rectángulo redondeado"/>
          <p:cNvSpPr/>
          <p:nvPr/>
        </p:nvSpPr>
        <p:spPr>
          <a:xfrm rot="2710455">
            <a:off x="5083302" y="3350800"/>
            <a:ext cx="108000" cy="108000"/>
          </a:xfrm>
          <a:prstGeom prst="round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s-ES" sz="1100" b="1" dirty="0">
              <a:solidFill>
                <a:schemeClr val="bg1"/>
              </a:solidFill>
            </a:endParaRPr>
          </a:p>
        </p:txBody>
      </p:sp>
      <p:sp>
        <p:nvSpPr>
          <p:cNvPr id="35" name="66 Rectángulo redondeado"/>
          <p:cNvSpPr/>
          <p:nvPr/>
        </p:nvSpPr>
        <p:spPr>
          <a:xfrm>
            <a:off x="4939286" y="3404775"/>
            <a:ext cx="108000" cy="108000"/>
          </a:xfrm>
          <a:prstGeom prst="roundRect">
            <a:avLst/>
          </a:prstGeom>
          <a:solidFill>
            <a:srgbClr val="708FC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s-ES" sz="1100" b="1" dirty="0">
              <a:solidFill>
                <a:schemeClr val="bg1"/>
              </a:solidFill>
            </a:endParaRPr>
          </a:p>
        </p:txBody>
      </p:sp>
      <p:sp>
        <p:nvSpPr>
          <p:cNvPr id="36" name="67 Rectángulo redondeado"/>
          <p:cNvSpPr/>
          <p:nvPr/>
        </p:nvSpPr>
        <p:spPr>
          <a:xfrm>
            <a:off x="4457153" y="4766764"/>
            <a:ext cx="108000" cy="108000"/>
          </a:xfrm>
          <a:prstGeom prst="roundRect">
            <a:avLst/>
          </a:prstGeom>
          <a:solidFill>
            <a:srgbClr val="FCC40D"/>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s-ES" sz="1100" b="1" dirty="0">
              <a:solidFill>
                <a:schemeClr val="bg1"/>
              </a:solidFill>
            </a:endParaRPr>
          </a:p>
        </p:txBody>
      </p:sp>
      <p:sp>
        <p:nvSpPr>
          <p:cNvPr id="37" name="69 CuadroTexto"/>
          <p:cNvSpPr txBox="1"/>
          <p:nvPr/>
        </p:nvSpPr>
        <p:spPr>
          <a:xfrm>
            <a:off x="5304949" y="3041736"/>
            <a:ext cx="809196" cy="215444"/>
          </a:xfrm>
          <a:prstGeom prst="rect">
            <a:avLst/>
          </a:prstGeom>
          <a:noFill/>
        </p:spPr>
        <p:txBody>
          <a:bodyPr wrap="none" lIns="0" rtlCol="0">
            <a:spAutoFit/>
          </a:bodyPr>
          <a:lstStyle/>
          <a:p>
            <a:pPr marL="179388" indent="-82550"/>
            <a:r>
              <a:rPr lang="es-ES" sz="800" b="1" dirty="0">
                <a:solidFill>
                  <a:srgbClr val="002060"/>
                </a:solidFill>
                <a:latin typeface="Verdana" panose="020B0604030504040204" pitchFamily="34" charset="0"/>
                <a:ea typeface="Verdana" panose="020B0604030504040204" pitchFamily="34" charset="0"/>
                <a:cs typeface="Verdana" panose="020B0604030504040204" pitchFamily="34" charset="0"/>
              </a:rPr>
              <a:t>Sarriguren</a:t>
            </a:r>
          </a:p>
        </p:txBody>
      </p:sp>
      <p:sp>
        <p:nvSpPr>
          <p:cNvPr id="38" name="70 CuadroTexto"/>
          <p:cNvSpPr txBox="1"/>
          <p:nvPr/>
        </p:nvSpPr>
        <p:spPr>
          <a:xfrm>
            <a:off x="3570628" y="3111617"/>
            <a:ext cx="1394292" cy="246221"/>
          </a:xfrm>
          <a:prstGeom prst="rect">
            <a:avLst/>
          </a:prstGeom>
          <a:noFill/>
        </p:spPr>
        <p:txBody>
          <a:bodyPr wrap="none" lIns="0" rtlCol="0">
            <a:spAutoFit/>
          </a:bodyPr>
          <a:lstStyle/>
          <a:p>
            <a:pPr marL="179388" indent="-82550"/>
            <a:r>
              <a:rPr lang="es-ES" sz="1000" b="1" u="sng" dirty="0">
                <a:solidFill>
                  <a:srgbClr val="002060"/>
                </a:solidFill>
                <a:latin typeface="Verdana" panose="020B0604030504040204" pitchFamily="34" charset="0"/>
                <a:ea typeface="Verdana" panose="020B0604030504040204" pitchFamily="34" charset="0"/>
                <a:cs typeface="Verdana" panose="020B0604030504040204" pitchFamily="34" charset="0"/>
              </a:rPr>
              <a:t>Pamplona/Iruña</a:t>
            </a:r>
          </a:p>
        </p:txBody>
      </p:sp>
      <p:sp>
        <p:nvSpPr>
          <p:cNvPr id="39" name="73 CuadroTexto"/>
          <p:cNvSpPr txBox="1"/>
          <p:nvPr/>
        </p:nvSpPr>
        <p:spPr>
          <a:xfrm>
            <a:off x="4464729" y="4562233"/>
            <a:ext cx="822020" cy="215444"/>
          </a:xfrm>
          <a:prstGeom prst="rect">
            <a:avLst/>
          </a:prstGeom>
          <a:noFill/>
        </p:spPr>
        <p:txBody>
          <a:bodyPr wrap="none" lIns="0" rtlCol="0">
            <a:spAutoFit/>
          </a:bodyPr>
          <a:lstStyle/>
          <a:p>
            <a:pPr marL="179388" indent="-82550"/>
            <a:r>
              <a:rPr lang="es-ES" sz="800" b="1" dirty="0">
                <a:solidFill>
                  <a:srgbClr val="002060"/>
                </a:solidFill>
                <a:latin typeface="Verdana" panose="020B0604030504040204" pitchFamily="34" charset="0"/>
                <a:ea typeface="Verdana" panose="020B0604030504040204" pitchFamily="34" charset="0"/>
                <a:cs typeface="Verdana" panose="020B0604030504040204" pitchFamily="34" charset="0"/>
              </a:rPr>
              <a:t>San Adrián</a:t>
            </a:r>
          </a:p>
        </p:txBody>
      </p:sp>
      <p:pic>
        <p:nvPicPr>
          <p:cNvPr id="40" name="Picture 4" descr="http://www.navarrainnova.com/imgs/2009/Edifici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92218" y="1089288"/>
            <a:ext cx="1104133" cy="880129"/>
          </a:xfrm>
          <a:prstGeom prst="rect">
            <a:avLst/>
          </a:prstGeom>
          <a:ln>
            <a:noFill/>
          </a:ln>
          <a:effectLst>
            <a:outerShdw blurRad="292100" dist="139700" dir="2700000" algn="tl" rotWithShape="0">
              <a:srgbClr val="333333">
                <a:alpha val="65000"/>
              </a:srgbClr>
            </a:outerShdw>
          </a:effectLst>
        </p:spPr>
      </p:pic>
      <p:pic>
        <p:nvPicPr>
          <p:cNvPr id="41" name="Picture 4" descr="http://www.cima.es/files/noticias/1204047249.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36519" y="2179902"/>
            <a:ext cx="1093824" cy="875059"/>
          </a:xfrm>
          <a:prstGeom prst="rect">
            <a:avLst/>
          </a:prstGeom>
          <a:ln>
            <a:noFill/>
          </a:ln>
          <a:effectLst>
            <a:outerShdw blurRad="292100" dist="139700" dir="2700000" algn="tl" rotWithShape="0">
              <a:srgbClr val="333333">
                <a:alpha val="65000"/>
              </a:srgbClr>
            </a:outerShdw>
          </a:effectLst>
        </p:spPr>
      </p:pic>
      <p:pic>
        <p:nvPicPr>
          <p:cNvPr id="42" name="Picture 2" descr="http://www.cnta.es/imagenes/visita-virtual/portada2.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468800" y="5689754"/>
            <a:ext cx="1366278" cy="933618"/>
          </a:xfrm>
          <a:prstGeom prst="rect">
            <a:avLst/>
          </a:prstGeom>
          <a:ln>
            <a:noFill/>
          </a:ln>
          <a:effectLst>
            <a:outerShdw blurRad="292100" dist="139700" dir="2700000" algn="tl" rotWithShape="0">
              <a:srgbClr val="333333">
                <a:alpha val="65000"/>
              </a:srgbClr>
            </a:outerShdw>
          </a:effectLst>
        </p:spPr>
      </p:pic>
      <p:pic>
        <p:nvPicPr>
          <p:cNvPr id="43" name="Picture 2" descr="http://www.enrenovables.com/wp-content/uploads/2011/12/8.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093990" y="1832534"/>
            <a:ext cx="1230756" cy="880131"/>
          </a:xfrm>
          <a:prstGeom prst="rect">
            <a:avLst/>
          </a:prstGeom>
          <a:ln>
            <a:noFill/>
          </a:ln>
          <a:effectLst>
            <a:outerShdw blurRad="292100" dist="139700" dir="2700000" algn="tl" rotWithShape="0">
              <a:srgbClr val="333333">
                <a:alpha val="65000"/>
              </a:srgbClr>
            </a:outerShdw>
          </a:effectLst>
        </p:spPr>
      </p:pic>
      <p:pic>
        <p:nvPicPr>
          <p:cNvPr id="45" name="Picture 2"/>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846605" y="2172199"/>
            <a:ext cx="1244390" cy="8806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CuadroTexto 45"/>
          <p:cNvSpPr txBox="1"/>
          <p:nvPr/>
        </p:nvSpPr>
        <p:spPr>
          <a:xfrm>
            <a:off x="4793200" y="3953534"/>
            <a:ext cx="1374043" cy="215444"/>
          </a:xfrm>
          <a:prstGeom prst="rect">
            <a:avLst/>
          </a:prstGeom>
          <a:noFill/>
        </p:spPr>
        <p:txBody>
          <a:bodyPr wrap="square" rtlCol="0">
            <a:spAutoFit/>
          </a:bodyPr>
          <a:lstStyle/>
          <a:p>
            <a:r>
              <a:rPr lang="es-ES_tradnl" sz="800" b="1" dirty="0">
                <a:solidFill>
                  <a:srgbClr val="002060"/>
                </a:solidFill>
                <a:latin typeface="Verdana" panose="020B0604030504040204" pitchFamily="34" charset="0"/>
                <a:ea typeface="Verdana" panose="020B0604030504040204" pitchFamily="34" charset="0"/>
                <a:cs typeface="Verdana" panose="020B0604030504040204" pitchFamily="34" charset="0"/>
              </a:rPr>
              <a:t>Sangüesa/</a:t>
            </a:r>
            <a:r>
              <a:rPr lang="es-ES_tradnl" sz="800" b="1" dirty="0" err="1">
                <a:solidFill>
                  <a:srgbClr val="002060"/>
                </a:solidFill>
                <a:latin typeface="Verdana" panose="020B0604030504040204" pitchFamily="34" charset="0"/>
                <a:ea typeface="Verdana" panose="020B0604030504040204" pitchFamily="34" charset="0"/>
                <a:cs typeface="Verdana" panose="020B0604030504040204" pitchFamily="34" charset="0"/>
              </a:rPr>
              <a:t>Zangoza</a:t>
            </a:r>
            <a:endParaRPr lang="es-ES" sz="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7" name="67 Rectángulo redondeado"/>
          <p:cNvSpPr/>
          <p:nvPr/>
        </p:nvSpPr>
        <p:spPr>
          <a:xfrm>
            <a:off x="4146561" y="3582021"/>
            <a:ext cx="108000" cy="108000"/>
          </a:xfrm>
          <a:prstGeom prst="roundRect">
            <a:avLst/>
          </a:prstGeom>
          <a:solidFill>
            <a:srgbClr val="708FC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s-ES" sz="1100" b="1" dirty="0">
              <a:solidFill>
                <a:schemeClr val="bg1"/>
              </a:solidFill>
            </a:endParaRPr>
          </a:p>
        </p:txBody>
      </p:sp>
      <p:sp>
        <p:nvSpPr>
          <p:cNvPr id="48" name="67 Rectángulo redondeado"/>
          <p:cNvSpPr/>
          <p:nvPr/>
        </p:nvSpPr>
        <p:spPr>
          <a:xfrm>
            <a:off x="6051736" y="3316381"/>
            <a:ext cx="108000" cy="108000"/>
          </a:xfrm>
          <a:prstGeom prst="roundRect">
            <a:avLst/>
          </a:prstGeom>
          <a:solidFill>
            <a:srgbClr val="70BD9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s-ES" sz="1100" b="1" dirty="0">
              <a:solidFill>
                <a:schemeClr val="bg1"/>
              </a:solidFill>
            </a:endParaRPr>
          </a:p>
        </p:txBody>
      </p:sp>
      <p:sp>
        <p:nvSpPr>
          <p:cNvPr id="49" name="67 Rectángulo redondeado"/>
          <p:cNvSpPr/>
          <p:nvPr/>
        </p:nvSpPr>
        <p:spPr>
          <a:xfrm>
            <a:off x="5916925" y="3861113"/>
            <a:ext cx="108000" cy="108000"/>
          </a:xfrm>
          <a:prstGeom prst="roundRect">
            <a:avLst/>
          </a:prstGeom>
          <a:solidFill>
            <a:srgbClr val="70BD9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s-ES" sz="1100" b="1" dirty="0">
              <a:solidFill>
                <a:schemeClr val="bg1"/>
              </a:solidFill>
            </a:endParaRPr>
          </a:p>
        </p:txBody>
      </p:sp>
      <p:sp>
        <p:nvSpPr>
          <p:cNvPr id="50" name="CuadroTexto 49"/>
          <p:cNvSpPr txBox="1"/>
          <p:nvPr/>
        </p:nvSpPr>
        <p:spPr>
          <a:xfrm>
            <a:off x="6030789" y="3127872"/>
            <a:ext cx="1137469" cy="215444"/>
          </a:xfrm>
          <a:prstGeom prst="rect">
            <a:avLst/>
          </a:prstGeom>
          <a:noFill/>
        </p:spPr>
        <p:txBody>
          <a:bodyPr wrap="square" rtlCol="0">
            <a:spAutoFit/>
          </a:bodyPr>
          <a:lstStyle/>
          <a:p>
            <a:r>
              <a:rPr lang="es-ES_tradnl" sz="800" b="1" dirty="0" err="1">
                <a:solidFill>
                  <a:srgbClr val="002060"/>
                </a:solidFill>
                <a:latin typeface="Verdana" panose="020B0604030504040204" pitchFamily="34" charset="0"/>
                <a:ea typeface="Verdana" panose="020B0604030504040204" pitchFamily="34" charset="0"/>
                <a:cs typeface="Verdana" panose="020B0604030504040204" pitchFamily="34" charset="0"/>
              </a:rPr>
              <a:t>Aoiz</a:t>
            </a:r>
            <a:r>
              <a:rPr lang="es-ES_tradnl" sz="800" b="1" dirty="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es-ES_tradnl" sz="800" b="1" dirty="0" err="1">
                <a:solidFill>
                  <a:srgbClr val="002060"/>
                </a:solidFill>
                <a:latin typeface="Verdana" panose="020B0604030504040204" pitchFamily="34" charset="0"/>
                <a:ea typeface="Verdana" panose="020B0604030504040204" pitchFamily="34" charset="0"/>
                <a:cs typeface="Verdana" panose="020B0604030504040204" pitchFamily="34" charset="0"/>
              </a:rPr>
              <a:t>Agoitz</a:t>
            </a:r>
            <a:endParaRPr lang="es-ES" sz="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1" name="CuadroTexto 50"/>
          <p:cNvSpPr txBox="1"/>
          <p:nvPr/>
        </p:nvSpPr>
        <p:spPr>
          <a:xfrm>
            <a:off x="3584766" y="3663609"/>
            <a:ext cx="1046683" cy="215444"/>
          </a:xfrm>
          <a:prstGeom prst="rect">
            <a:avLst/>
          </a:prstGeom>
          <a:noFill/>
        </p:spPr>
        <p:txBody>
          <a:bodyPr wrap="square" rtlCol="0">
            <a:spAutoFit/>
          </a:bodyPr>
          <a:lstStyle/>
          <a:p>
            <a:r>
              <a:rPr lang="es-ES_tradnl" sz="800" b="1" dirty="0" err="1">
                <a:solidFill>
                  <a:srgbClr val="002060"/>
                </a:solidFill>
                <a:latin typeface="Verdana" panose="020B0604030504040204" pitchFamily="34" charset="0"/>
                <a:ea typeface="Verdana" panose="020B0604030504040204" pitchFamily="34" charset="0"/>
                <a:cs typeface="Verdana" panose="020B0604030504040204" pitchFamily="34" charset="0"/>
              </a:rPr>
              <a:t>Estella</a:t>
            </a:r>
            <a:r>
              <a:rPr lang="es-ES_tradnl" sz="800" b="1" dirty="0">
                <a:solidFill>
                  <a:srgbClr val="002060"/>
                </a:solidFill>
                <a:latin typeface="Verdana" panose="020B0604030504040204" pitchFamily="34" charset="0"/>
                <a:ea typeface="Verdana" panose="020B0604030504040204" pitchFamily="34" charset="0"/>
                <a:cs typeface="Verdana" panose="020B0604030504040204" pitchFamily="34" charset="0"/>
              </a:rPr>
              <a:t>/Lizarra</a:t>
            </a:r>
            <a:endParaRPr lang="es-ES" sz="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52" name="Imagen 5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403194" y="1038586"/>
            <a:ext cx="1326290" cy="884192"/>
          </a:xfrm>
          <a:prstGeom prst="rect">
            <a:avLst/>
          </a:prstGeom>
          <a:ln>
            <a:noFill/>
          </a:ln>
          <a:effectLst>
            <a:outerShdw blurRad="292100" dist="139700" dir="2700000" algn="tl" rotWithShape="0">
              <a:srgbClr val="333333">
                <a:alpha val="65000"/>
              </a:srgbClr>
            </a:outerShdw>
          </a:effectLst>
        </p:spPr>
      </p:pic>
      <p:pic>
        <p:nvPicPr>
          <p:cNvPr id="53" name="Imagen 5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925156" y="4702850"/>
            <a:ext cx="1387603" cy="924677"/>
          </a:xfrm>
          <a:prstGeom prst="rect">
            <a:avLst/>
          </a:prstGeom>
          <a:ln>
            <a:noFill/>
          </a:ln>
          <a:effectLst>
            <a:outerShdw blurRad="292100" dist="139700" dir="2700000" algn="tl" rotWithShape="0">
              <a:srgbClr val="333333">
                <a:alpha val="65000"/>
              </a:srgbClr>
            </a:outerShdw>
          </a:effectLst>
        </p:spPr>
      </p:pic>
      <p:sp>
        <p:nvSpPr>
          <p:cNvPr id="54" name="37 Rectángulo redondeado"/>
          <p:cNvSpPr/>
          <p:nvPr/>
        </p:nvSpPr>
        <p:spPr>
          <a:xfrm rot="18712766">
            <a:off x="9970884" y="5967986"/>
            <a:ext cx="360000" cy="360000"/>
          </a:xfrm>
          <a:prstGeom prst="roundRect">
            <a:avLst/>
          </a:prstGeom>
          <a:solidFill>
            <a:srgbClr val="B3B3B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s-ES" sz="1100" b="1" dirty="0">
              <a:solidFill>
                <a:schemeClr val="bg1"/>
              </a:solidFill>
            </a:endParaRPr>
          </a:p>
        </p:txBody>
      </p:sp>
      <p:sp>
        <p:nvSpPr>
          <p:cNvPr id="55" name="CuadroTexto 54"/>
          <p:cNvSpPr txBox="1"/>
          <p:nvPr/>
        </p:nvSpPr>
        <p:spPr>
          <a:xfrm>
            <a:off x="10435723" y="5932543"/>
            <a:ext cx="1494944" cy="430887"/>
          </a:xfrm>
          <a:prstGeom prst="rect">
            <a:avLst/>
          </a:prstGeom>
          <a:noFill/>
        </p:spPr>
        <p:txBody>
          <a:bodyPr wrap="square" rtlCol="0">
            <a:spAutoFit/>
          </a:bodyPr>
          <a:lstStyle/>
          <a:p>
            <a:r>
              <a:rPr lang="es-ES_tradnl" sz="1100"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Technology</a:t>
            </a:r>
            <a:r>
              <a:rPr lang="es-ES_tradnl" sz="11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_tradnl" sz="1100"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Corporation</a:t>
            </a:r>
            <a:endParaRPr lang="es-ES" sz="11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67 Rectángulo redondeado"/>
          <p:cNvSpPr/>
          <p:nvPr/>
        </p:nvSpPr>
        <p:spPr>
          <a:xfrm>
            <a:off x="5047286" y="3665551"/>
            <a:ext cx="108000" cy="108000"/>
          </a:xfrm>
          <a:prstGeom prst="roundRect">
            <a:avLst/>
          </a:prstGeom>
          <a:solidFill>
            <a:srgbClr val="708FC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s-ES" sz="1100" b="1" dirty="0">
              <a:solidFill>
                <a:schemeClr val="bg1"/>
              </a:solidFill>
            </a:endParaRPr>
          </a:p>
        </p:txBody>
      </p:sp>
      <p:sp>
        <p:nvSpPr>
          <p:cNvPr id="57" name="CuadroTexto 56"/>
          <p:cNvSpPr txBox="1"/>
          <p:nvPr/>
        </p:nvSpPr>
        <p:spPr>
          <a:xfrm>
            <a:off x="4530754" y="3475486"/>
            <a:ext cx="868332" cy="215444"/>
          </a:xfrm>
          <a:prstGeom prst="rect">
            <a:avLst/>
          </a:prstGeom>
          <a:noFill/>
        </p:spPr>
        <p:txBody>
          <a:bodyPr wrap="square" rtlCol="0">
            <a:spAutoFit/>
          </a:bodyPr>
          <a:lstStyle/>
          <a:p>
            <a:r>
              <a:rPr lang="es-ES_tradnl" sz="800" b="1" dirty="0" err="1">
                <a:solidFill>
                  <a:srgbClr val="002060"/>
                </a:solidFill>
                <a:latin typeface="Verdana" panose="020B0604030504040204" pitchFamily="34" charset="0"/>
                <a:ea typeface="Verdana" panose="020B0604030504040204" pitchFamily="34" charset="0"/>
                <a:cs typeface="Verdana" panose="020B0604030504040204" pitchFamily="34" charset="0"/>
              </a:rPr>
              <a:t>Cordovilla</a:t>
            </a:r>
            <a:endParaRPr lang="es-ES" sz="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58" name="27 Imagen" descr="ain fachada frontal.jpg"/>
          <p:cNvPicPr>
            <a:picLocks noChangeAspect="1"/>
          </p:cNvPicPr>
          <p:nvPr/>
        </p:nvPicPr>
        <p:blipFill rotWithShape="1">
          <a:blip r:embed="rId10" cstate="print">
            <a:extLst>
              <a:ext uri="{28A0092B-C50C-407E-A947-70E740481C1C}">
                <a14:useLocalDpi xmlns:a14="http://schemas.microsoft.com/office/drawing/2010/main"/>
              </a:ext>
            </a:extLst>
          </a:blip>
          <a:srcRect l="7893" r="9664"/>
          <a:stretch/>
        </p:blipFill>
        <p:spPr>
          <a:xfrm>
            <a:off x="7691718" y="2819248"/>
            <a:ext cx="1541929" cy="854230"/>
          </a:xfrm>
          <a:prstGeom prst="rect">
            <a:avLst/>
          </a:prstGeom>
          <a:ln>
            <a:noFill/>
          </a:ln>
          <a:effectLst>
            <a:outerShdw blurRad="292100" dist="139700" dir="2700000" algn="tl" rotWithShape="0">
              <a:srgbClr val="333333">
                <a:alpha val="65000"/>
              </a:srgbClr>
            </a:outerShdw>
          </a:effectLst>
        </p:spPr>
      </p:pic>
      <p:pic>
        <p:nvPicPr>
          <p:cNvPr id="2" name="Imagen 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311155" y="3712069"/>
            <a:ext cx="3240606" cy="887334"/>
          </a:xfrm>
          <a:prstGeom prst="rect">
            <a:avLst/>
          </a:prstGeom>
          <a:ln>
            <a:noFill/>
          </a:ln>
          <a:effectLst>
            <a:outerShdw blurRad="292100" dist="139700" dir="2700000" algn="tl" rotWithShape="0">
              <a:srgbClr val="333333">
                <a:alpha val="65000"/>
              </a:srgbClr>
            </a:outerShdw>
          </a:effectLst>
        </p:spPr>
      </p:pic>
      <p:sp>
        <p:nvSpPr>
          <p:cNvPr id="60" name="67 Rectángulo redondeado"/>
          <p:cNvSpPr/>
          <p:nvPr/>
        </p:nvSpPr>
        <p:spPr>
          <a:xfrm>
            <a:off x="3546942" y="3934163"/>
            <a:ext cx="108000" cy="108000"/>
          </a:xfrm>
          <a:prstGeom prst="roundRect">
            <a:avLst/>
          </a:prstGeom>
          <a:solidFill>
            <a:srgbClr val="708FC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s-ES" sz="1100" b="1" dirty="0">
              <a:solidFill>
                <a:schemeClr val="bg1"/>
              </a:solidFill>
            </a:endParaRPr>
          </a:p>
        </p:txBody>
      </p:sp>
      <p:sp>
        <p:nvSpPr>
          <p:cNvPr id="62" name="CuadroTexto 61"/>
          <p:cNvSpPr txBox="1"/>
          <p:nvPr/>
        </p:nvSpPr>
        <p:spPr>
          <a:xfrm>
            <a:off x="10450322" y="5081431"/>
            <a:ext cx="1059264" cy="600164"/>
          </a:xfrm>
          <a:prstGeom prst="rect">
            <a:avLst/>
          </a:prstGeom>
          <a:noFill/>
        </p:spPr>
        <p:txBody>
          <a:bodyPr wrap="none" lIns="0" rtlCol="0">
            <a:spAutoFit/>
          </a:bodyPr>
          <a:lstStyle>
            <a:defPPr>
              <a:defRPr lang="es-ES"/>
            </a:defPPr>
            <a:lvl1pPr>
              <a:defRPr sz="1100" b="1" i="1">
                <a:solidFill>
                  <a:srgbClr val="708FC4"/>
                </a:solidFill>
                <a:latin typeface="Verdana" panose="020B0604030504040204" pitchFamily="34" charset="0"/>
                <a:ea typeface="Verdana" panose="020B0604030504040204" pitchFamily="34" charset="0"/>
                <a:cs typeface="Verdana" panose="020B0604030504040204" pitchFamily="34" charset="0"/>
              </a:defRPr>
            </a:lvl1pPr>
          </a:lstStyle>
          <a:p>
            <a:r>
              <a:rPr lang="es-ES_tradnl" i="0" dirty="0" err="1">
                <a:solidFill>
                  <a:schemeClr val="accent2">
                    <a:lumMod val="60000"/>
                    <a:lumOff val="40000"/>
                  </a:schemeClr>
                </a:solidFill>
              </a:rPr>
              <a:t>Universities</a:t>
            </a:r>
            <a:endParaRPr lang="es-ES_tradnl" i="0" dirty="0">
              <a:solidFill>
                <a:schemeClr val="accent2">
                  <a:lumMod val="60000"/>
                  <a:lumOff val="40000"/>
                </a:schemeClr>
              </a:solidFill>
            </a:endParaRPr>
          </a:p>
          <a:p>
            <a:pPr marL="179388" indent="-82550">
              <a:buFont typeface="Arial" pitchFamily="34" charset="0"/>
              <a:buChar char="•"/>
            </a:pPr>
            <a:r>
              <a:rPr lang="es-ES_tradnl" b="0" dirty="0">
                <a:solidFill>
                  <a:schemeClr val="accent2">
                    <a:lumMod val="60000"/>
                    <a:lumOff val="40000"/>
                  </a:schemeClr>
                </a:solidFill>
              </a:rPr>
              <a:t>Pamplona</a:t>
            </a:r>
          </a:p>
          <a:p>
            <a:pPr marL="179388" indent="-82550">
              <a:buFont typeface="Arial" pitchFamily="34" charset="0"/>
              <a:buChar char="•"/>
            </a:pPr>
            <a:r>
              <a:rPr lang="es-ES_tradnl" b="0" dirty="0">
                <a:solidFill>
                  <a:schemeClr val="accent2">
                    <a:lumMod val="60000"/>
                    <a:lumOff val="40000"/>
                  </a:schemeClr>
                </a:solidFill>
              </a:rPr>
              <a:t>Tudela</a:t>
            </a:r>
          </a:p>
        </p:txBody>
      </p:sp>
      <p:sp>
        <p:nvSpPr>
          <p:cNvPr id="63" name="CuadroTexto 62"/>
          <p:cNvSpPr txBox="1"/>
          <p:nvPr/>
        </p:nvSpPr>
        <p:spPr>
          <a:xfrm>
            <a:off x="3604717" y="3946723"/>
            <a:ext cx="868332" cy="215444"/>
          </a:xfrm>
          <a:prstGeom prst="rect">
            <a:avLst/>
          </a:prstGeom>
          <a:noFill/>
        </p:spPr>
        <p:txBody>
          <a:bodyPr wrap="square" rtlCol="0">
            <a:spAutoFit/>
          </a:bodyPr>
          <a:lstStyle/>
          <a:p>
            <a:r>
              <a:rPr lang="es-ES_tradnl" sz="800" b="1" dirty="0">
                <a:solidFill>
                  <a:srgbClr val="002060"/>
                </a:solidFill>
                <a:latin typeface="Verdana" panose="020B0604030504040204" pitchFamily="34" charset="0"/>
                <a:ea typeface="Verdana" panose="020B0604030504040204" pitchFamily="34" charset="0"/>
                <a:cs typeface="Verdana" panose="020B0604030504040204" pitchFamily="34" charset="0"/>
              </a:rPr>
              <a:t>Los Arcos</a:t>
            </a:r>
            <a:endParaRPr lang="es-ES" sz="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7" name="73 CuadroTexto"/>
          <p:cNvSpPr txBox="1"/>
          <p:nvPr/>
        </p:nvSpPr>
        <p:spPr>
          <a:xfrm>
            <a:off x="5048103" y="5759293"/>
            <a:ext cx="579967" cy="215444"/>
          </a:xfrm>
          <a:prstGeom prst="rect">
            <a:avLst/>
          </a:prstGeom>
          <a:noFill/>
        </p:spPr>
        <p:txBody>
          <a:bodyPr wrap="none" lIns="0" rtlCol="0">
            <a:spAutoFit/>
          </a:bodyPr>
          <a:lstStyle/>
          <a:p>
            <a:pPr marL="179388" indent="-82550"/>
            <a:r>
              <a:rPr lang="es-ES" sz="800" b="1" dirty="0">
                <a:solidFill>
                  <a:srgbClr val="002060"/>
                </a:solidFill>
                <a:latin typeface="Verdana" panose="020B0604030504040204" pitchFamily="34" charset="0"/>
                <a:ea typeface="Verdana" panose="020B0604030504040204" pitchFamily="34" charset="0"/>
                <a:cs typeface="Verdana" panose="020B0604030504040204" pitchFamily="34" charset="0"/>
              </a:rPr>
              <a:t>Tudela</a:t>
            </a:r>
          </a:p>
        </p:txBody>
      </p:sp>
      <p:pic>
        <p:nvPicPr>
          <p:cNvPr id="8" name="Imagen 7"/>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971067" y="5770563"/>
            <a:ext cx="1406666" cy="904624"/>
          </a:xfrm>
          <a:prstGeom prst="rect">
            <a:avLst/>
          </a:prstGeom>
          <a:ln>
            <a:noFill/>
          </a:ln>
          <a:effectLst>
            <a:outerShdw blurRad="292100" dist="139700" dir="2700000" algn="tl" rotWithShape="0">
              <a:srgbClr val="333333">
                <a:alpha val="65000"/>
              </a:srgbClr>
            </a:outerShdw>
          </a:effectLst>
        </p:spPr>
      </p:pic>
      <p:pic>
        <p:nvPicPr>
          <p:cNvPr id="71" name="Imagen 70"/>
          <p:cNvPicPr>
            <a:picLocks noChangeAspect="1"/>
          </p:cNvPicPr>
          <p:nvPr/>
        </p:nvPicPr>
        <p:blipFill rotWithShape="1">
          <a:blip r:embed="rId13" cstate="print">
            <a:extLst>
              <a:ext uri="{28A0092B-C50C-407E-A947-70E740481C1C}">
                <a14:useLocalDpi xmlns:a14="http://schemas.microsoft.com/office/drawing/2010/main"/>
              </a:ext>
            </a:extLst>
          </a:blip>
          <a:srcRect r="13508"/>
          <a:stretch/>
        </p:blipFill>
        <p:spPr>
          <a:xfrm>
            <a:off x="1139291" y="4518121"/>
            <a:ext cx="1496333" cy="903867"/>
          </a:xfrm>
          <a:prstGeom prst="rect">
            <a:avLst/>
          </a:prstGeom>
          <a:ln>
            <a:noFill/>
          </a:ln>
          <a:effectLst>
            <a:outerShdw blurRad="292100" dist="139700" dir="2700000" algn="tl" rotWithShape="0">
              <a:srgbClr val="333333">
                <a:alpha val="65000"/>
              </a:srgbClr>
            </a:outerShdw>
          </a:effectLst>
        </p:spPr>
      </p:pic>
      <p:sp>
        <p:nvSpPr>
          <p:cNvPr id="72" name="67 Rectángulo redondeado"/>
          <p:cNvSpPr/>
          <p:nvPr/>
        </p:nvSpPr>
        <p:spPr>
          <a:xfrm>
            <a:off x="5150220" y="3040861"/>
            <a:ext cx="108000" cy="108000"/>
          </a:xfrm>
          <a:prstGeom prst="roundRect">
            <a:avLst/>
          </a:prstGeom>
          <a:solidFill>
            <a:srgbClr val="FCC40D"/>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s-ES" sz="1100" b="1" dirty="0">
              <a:solidFill>
                <a:schemeClr val="bg1"/>
              </a:solidFill>
            </a:endParaRPr>
          </a:p>
        </p:txBody>
      </p:sp>
      <p:sp>
        <p:nvSpPr>
          <p:cNvPr id="73" name="CuadroTexto 72"/>
          <p:cNvSpPr txBox="1"/>
          <p:nvPr/>
        </p:nvSpPr>
        <p:spPr>
          <a:xfrm>
            <a:off x="4413415" y="2813014"/>
            <a:ext cx="1187648" cy="215444"/>
          </a:xfrm>
          <a:prstGeom prst="rect">
            <a:avLst/>
          </a:prstGeom>
          <a:noFill/>
        </p:spPr>
        <p:txBody>
          <a:bodyPr wrap="square" rtlCol="0">
            <a:spAutoFit/>
          </a:bodyPr>
          <a:lstStyle/>
          <a:p>
            <a:r>
              <a:rPr lang="es-ES_tradnl" sz="800" b="1" dirty="0" err="1">
                <a:solidFill>
                  <a:srgbClr val="002060"/>
                </a:solidFill>
                <a:latin typeface="Verdana" panose="020B0604030504040204" pitchFamily="34" charset="0"/>
                <a:ea typeface="Verdana" panose="020B0604030504040204" pitchFamily="34" charset="0"/>
                <a:cs typeface="Verdana" panose="020B0604030504040204" pitchFamily="34" charset="0"/>
              </a:rPr>
              <a:t>Villava</a:t>
            </a:r>
            <a:r>
              <a:rPr lang="es-ES_tradnl" sz="800" b="1" dirty="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es-ES_tradnl" sz="800" b="1" dirty="0" err="1">
                <a:solidFill>
                  <a:srgbClr val="002060"/>
                </a:solidFill>
                <a:latin typeface="Verdana" panose="020B0604030504040204" pitchFamily="34" charset="0"/>
                <a:ea typeface="Verdana" panose="020B0604030504040204" pitchFamily="34" charset="0"/>
                <a:cs typeface="Verdana" panose="020B0604030504040204" pitchFamily="34" charset="0"/>
              </a:rPr>
              <a:t>Atarrabia</a:t>
            </a:r>
            <a:endParaRPr lang="es-ES" sz="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4" name="67 Rectángulo redondeado"/>
          <p:cNvSpPr/>
          <p:nvPr/>
        </p:nvSpPr>
        <p:spPr>
          <a:xfrm>
            <a:off x="5283625" y="3402100"/>
            <a:ext cx="108000" cy="108000"/>
          </a:xfrm>
          <a:prstGeom prst="roundRect">
            <a:avLst/>
          </a:prstGeom>
          <a:solidFill>
            <a:srgbClr val="FCC40D"/>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s-ES" sz="1100" b="1" dirty="0">
              <a:solidFill>
                <a:schemeClr val="bg1"/>
              </a:solidFill>
            </a:endParaRPr>
          </a:p>
        </p:txBody>
      </p:sp>
      <p:sp>
        <p:nvSpPr>
          <p:cNvPr id="75" name="CuadroTexto 74"/>
          <p:cNvSpPr txBox="1"/>
          <p:nvPr/>
        </p:nvSpPr>
        <p:spPr>
          <a:xfrm>
            <a:off x="5293929" y="3440691"/>
            <a:ext cx="1137469" cy="215444"/>
          </a:xfrm>
          <a:prstGeom prst="rect">
            <a:avLst/>
          </a:prstGeom>
          <a:noFill/>
        </p:spPr>
        <p:txBody>
          <a:bodyPr wrap="square" rtlCol="0">
            <a:spAutoFit/>
          </a:bodyPr>
          <a:lstStyle/>
          <a:p>
            <a:r>
              <a:rPr lang="es-ES_tradnl" sz="800" b="1" dirty="0" err="1">
                <a:solidFill>
                  <a:srgbClr val="002060"/>
                </a:solidFill>
                <a:latin typeface="Verdana" panose="020B0604030504040204" pitchFamily="34" charset="0"/>
                <a:ea typeface="Verdana" panose="020B0604030504040204" pitchFamily="34" charset="0"/>
                <a:cs typeface="Verdana" panose="020B0604030504040204" pitchFamily="34" charset="0"/>
              </a:rPr>
              <a:t>Mutilva</a:t>
            </a:r>
            <a:r>
              <a:rPr lang="es-ES_tradnl" sz="800" b="1" dirty="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es-ES_tradnl" sz="800" b="1" dirty="0" err="1">
                <a:solidFill>
                  <a:srgbClr val="002060"/>
                </a:solidFill>
                <a:latin typeface="Verdana" panose="020B0604030504040204" pitchFamily="34" charset="0"/>
                <a:ea typeface="Verdana" panose="020B0604030504040204" pitchFamily="34" charset="0"/>
                <a:cs typeface="Verdana" panose="020B0604030504040204" pitchFamily="34" charset="0"/>
              </a:rPr>
              <a:t>Mutiloa</a:t>
            </a:r>
            <a:endParaRPr lang="es-ES" sz="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6" name="CuadroTexto 75"/>
          <p:cNvSpPr txBox="1"/>
          <p:nvPr/>
        </p:nvSpPr>
        <p:spPr>
          <a:xfrm>
            <a:off x="5100721" y="3658256"/>
            <a:ext cx="526394" cy="215444"/>
          </a:xfrm>
          <a:prstGeom prst="rect">
            <a:avLst/>
          </a:prstGeom>
          <a:noFill/>
        </p:spPr>
        <p:txBody>
          <a:bodyPr wrap="square" rtlCol="0">
            <a:spAutoFit/>
          </a:bodyPr>
          <a:lstStyle/>
          <a:p>
            <a:r>
              <a:rPr lang="es-ES_tradnl" sz="800" b="1" dirty="0" err="1">
                <a:solidFill>
                  <a:srgbClr val="002060"/>
                </a:solidFill>
                <a:latin typeface="Verdana" panose="020B0604030504040204" pitchFamily="34" charset="0"/>
                <a:ea typeface="Verdana" panose="020B0604030504040204" pitchFamily="34" charset="0"/>
                <a:cs typeface="Verdana" panose="020B0604030504040204" pitchFamily="34" charset="0"/>
              </a:rPr>
              <a:t>Noain</a:t>
            </a:r>
            <a:endParaRPr lang="es-ES" sz="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Elipse 9"/>
          <p:cNvSpPr/>
          <p:nvPr/>
        </p:nvSpPr>
        <p:spPr>
          <a:xfrm>
            <a:off x="9957804" y="5189123"/>
            <a:ext cx="386160" cy="38478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e 10"/>
          <p:cNvSpPr/>
          <p:nvPr/>
        </p:nvSpPr>
        <p:spPr>
          <a:xfrm>
            <a:off x="4794596" y="3337102"/>
            <a:ext cx="117745" cy="11312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Elipse 76"/>
          <p:cNvSpPr/>
          <p:nvPr/>
        </p:nvSpPr>
        <p:spPr>
          <a:xfrm>
            <a:off x="4650084" y="3337102"/>
            <a:ext cx="117745" cy="11312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Elipse 77"/>
          <p:cNvSpPr/>
          <p:nvPr/>
        </p:nvSpPr>
        <p:spPr>
          <a:xfrm>
            <a:off x="5154797" y="5631871"/>
            <a:ext cx="117745" cy="11312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Imagen 58"/>
          <p:cNvPicPr>
            <a:picLocks noChangeAspect="1"/>
          </p:cNvPicPr>
          <p:nvPr/>
        </p:nvPicPr>
        <p:blipFill>
          <a:blip r:embed="rId14"/>
          <a:stretch>
            <a:fillRect/>
          </a:stretch>
        </p:blipFill>
        <p:spPr>
          <a:xfrm>
            <a:off x="8946240" y="39748"/>
            <a:ext cx="2774251" cy="829683"/>
          </a:xfrm>
          <a:prstGeom prst="rect">
            <a:avLst/>
          </a:prstGeom>
        </p:spPr>
      </p:pic>
      <p:sp>
        <p:nvSpPr>
          <p:cNvPr id="6" name="Marcador de número de diapositiva 5"/>
          <p:cNvSpPr>
            <a:spLocks noGrp="1"/>
          </p:cNvSpPr>
          <p:nvPr>
            <p:ph type="sldNum" sz="quarter" idx="12"/>
          </p:nvPr>
        </p:nvSpPr>
        <p:spPr/>
        <p:txBody>
          <a:bodyPr/>
          <a:lstStyle/>
          <a:p>
            <a:fld id="{01B461EF-3B72-462A-B3D2-F9882AD801BD}" type="slidenum">
              <a:rPr lang="en-US" smtClean="0"/>
              <a:t>5</a:t>
            </a:fld>
            <a:endParaRPr lang="en-US" dirty="0"/>
          </a:p>
        </p:txBody>
      </p:sp>
      <p:pic>
        <p:nvPicPr>
          <p:cNvPr id="61" name="Imagen 60"/>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536622" y="3187665"/>
            <a:ext cx="1299705" cy="974502"/>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115897" y="3179887"/>
            <a:ext cx="1214971" cy="982280"/>
          </a:xfrm>
          <a:prstGeom prst="rect">
            <a:avLst/>
          </a:prstGeom>
          <a:ln>
            <a:noFill/>
          </a:ln>
          <a:effectLst>
            <a:outerShdw blurRad="292100" dist="139700" dir="2700000" algn="tl" rotWithShape="0">
              <a:srgbClr val="333333">
                <a:alpha val="65000"/>
              </a:srgbClr>
            </a:outerShdw>
          </a:effectLst>
        </p:spPr>
      </p:pic>
      <p:pic>
        <p:nvPicPr>
          <p:cNvPr id="64" name="Imagen 63"/>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5796034" y="1039367"/>
            <a:ext cx="1214670" cy="911053"/>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rotWithShape="1">
          <a:blip r:embed="rId18" cstate="print">
            <a:extLst>
              <a:ext uri="{28A0092B-C50C-407E-A947-70E740481C1C}">
                <a14:useLocalDpi xmlns:a14="http://schemas.microsoft.com/office/drawing/2010/main" val="0"/>
              </a:ext>
            </a:extLst>
          </a:blip>
          <a:srcRect l="8540" r="21476" b="14461"/>
          <a:stretch/>
        </p:blipFill>
        <p:spPr>
          <a:xfrm>
            <a:off x="2724435" y="1093855"/>
            <a:ext cx="1237481" cy="8656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3628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redondeado 21"/>
          <p:cNvSpPr/>
          <p:nvPr/>
        </p:nvSpPr>
        <p:spPr>
          <a:xfrm>
            <a:off x="602256" y="5207323"/>
            <a:ext cx="11100392" cy="624115"/>
          </a:xfrm>
          <a:prstGeom prst="round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2" name="Conector recto 1"/>
          <p:cNvCxnSpPr/>
          <p:nvPr/>
        </p:nvCxnSpPr>
        <p:spPr>
          <a:xfrm flipV="1">
            <a:off x="2657474" y="923925"/>
            <a:ext cx="9534526"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45066" y="2590053"/>
            <a:ext cx="1548586" cy="631398"/>
          </a:xfrm>
          <a:prstGeom prst="rect">
            <a:avLst/>
          </a:prstGeom>
          <a:ln>
            <a:noFill/>
          </a:ln>
        </p:spPr>
      </p:pic>
      <p:pic>
        <p:nvPicPr>
          <p:cNvPr id="8" name="Imagen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58874" y="2633598"/>
            <a:ext cx="2019928" cy="733521"/>
          </a:xfrm>
          <a:prstGeom prst="rect">
            <a:avLst/>
          </a:prstGeom>
          <a:ln>
            <a:noFill/>
          </a:ln>
        </p:spPr>
      </p:pic>
      <p:pic>
        <p:nvPicPr>
          <p:cNvPr id="9" name="Imagen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52832" y="2467863"/>
            <a:ext cx="1425505" cy="752967"/>
          </a:xfrm>
          <a:prstGeom prst="rect">
            <a:avLst/>
          </a:prstGeom>
          <a:ln>
            <a:noFill/>
          </a:ln>
        </p:spPr>
      </p:pic>
      <p:pic>
        <p:nvPicPr>
          <p:cNvPr id="10" name="Imagen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387384" y="3657013"/>
            <a:ext cx="1762908" cy="824055"/>
          </a:xfrm>
          <a:prstGeom prst="rect">
            <a:avLst/>
          </a:prstGeom>
          <a:ln>
            <a:noFill/>
          </a:ln>
        </p:spPr>
      </p:pic>
      <p:pic>
        <p:nvPicPr>
          <p:cNvPr id="13" name="Imagen 1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351633" y="4402822"/>
            <a:ext cx="1026705" cy="626464"/>
          </a:xfrm>
          <a:prstGeom prst="rect">
            <a:avLst/>
          </a:prstGeom>
          <a:ln>
            <a:noFill/>
          </a:ln>
        </p:spPr>
      </p:pic>
      <p:pic>
        <p:nvPicPr>
          <p:cNvPr id="14" name="Imagen 1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591701" y="5354393"/>
            <a:ext cx="922204" cy="445252"/>
          </a:xfrm>
          <a:prstGeom prst="rect">
            <a:avLst/>
          </a:prstGeom>
          <a:ln>
            <a:noFill/>
          </a:ln>
        </p:spPr>
      </p:pic>
      <p:pic>
        <p:nvPicPr>
          <p:cNvPr id="16" name="Imagen 15"/>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725836" y="3344557"/>
            <a:ext cx="1876783" cy="866376"/>
          </a:xfrm>
          <a:prstGeom prst="rect">
            <a:avLst/>
          </a:prstGeom>
          <a:ln>
            <a:noFill/>
          </a:ln>
        </p:spPr>
      </p:pic>
      <p:sp>
        <p:nvSpPr>
          <p:cNvPr id="20" name="CuadroTexto 19"/>
          <p:cNvSpPr txBox="1"/>
          <p:nvPr/>
        </p:nvSpPr>
        <p:spPr>
          <a:xfrm>
            <a:off x="2592540" y="216039"/>
            <a:ext cx="8639175" cy="584775"/>
          </a:xfrm>
          <a:prstGeom prst="rect">
            <a:avLst/>
          </a:prstGeom>
          <a:noFill/>
        </p:spPr>
        <p:txBody>
          <a:bodyPr wrap="square" rtlCol="0">
            <a:spAutoFit/>
          </a:bodyPr>
          <a:lstStyle/>
          <a:p>
            <a:r>
              <a:rPr lang="en-US" sz="3200" dirty="0">
                <a:solidFill>
                  <a:srgbClr val="C00000"/>
                </a:solidFill>
              </a:rPr>
              <a:t>NAVARRA INNOVATION SYSTEM</a:t>
            </a:r>
          </a:p>
        </p:txBody>
      </p:sp>
      <p:sp>
        <p:nvSpPr>
          <p:cNvPr id="24" name="Rectángulo 23"/>
          <p:cNvSpPr/>
          <p:nvPr/>
        </p:nvSpPr>
        <p:spPr>
          <a:xfrm>
            <a:off x="3381627" y="2231291"/>
            <a:ext cx="2763206" cy="4485518"/>
          </a:xfrm>
          <a:prstGeom prst="rect">
            <a:avLst/>
          </a:prstGeom>
          <a:solidFill>
            <a:schemeClr val="accent4">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ángulo 24"/>
          <p:cNvSpPr/>
          <p:nvPr/>
        </p:nvSpPr>
        <p:spPr>
          <a:xfrm>
            <a:off x="6169393" y="2231291"/>
            <a:ext cx="2746008" cy="4485518"/>
          </a:xfrm>
          <a:prstGeom prst="rect">
            <a:avLst/>
          </a:prstGeom>
          <a:solidFill>
            <a:schemeClr val="accent6">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ángulo 25"/>
          <p:cNvSpPr/>
          <p:nvPr/>
        </p:nvSpPr>
        <p:spPr>
          <a:xfrm>
            <a:off x="8948480" y="2231291"/>
            <a:ext cx="2746548" cy="4485518"/>
          </a:xfrm>
          <a:prstGeom prst="rect">
            <a:avLst/>
          </a:prstGeom>
          <a:solidFill>
            <a:schemeClr val="accent2">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ángulo redondeado 26"/>
          <p:cNvSpPr/>
          <p:nvPr/>
        </p:nvSpPr>
        <p:spPr>
          <a:xfrm>
            <a:off x="3348263" y="5973819"/>
            <a:ext cx="8346765" cy="624115"/>
          </a:xfrm>
          <a:prstGeom prst="roundRect">
            <a:avLst/>
          </a:prstGeom>
          <a:solidFill>
            <a:schemeClr val="bg1">
              <a:lumMod val="85000"/>
              <a:alpha val="78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5" name="Imagen 14"/>
          <p:cNvPicPr>
            <a:picLocks noChangeAspect="1"/>
          </p:cNvPicPr>
          <p:nvPr/>
        </p:nvPicPr>
        <p:blipFill>
          <a:blip r:embed="rId10" cstate="print">
            <a:duotone>
              <a:prstClr val="black"/>
              <a:schemeClr val="bg1">
                <a:lumMod val="65000"/>
                <a:tint val="45000"/>
                <a:satMod val="400000"/>
              </a:schemeClr>
            </a:duotone>
            <a:extLst>
              <a:ext uri="{28A0092B-C50C-407E-A947-70E740481C1C}">
                <a14:useLocalDpi xmlns:a14="http://schemas.microsoft.com/office/drawing/2010/main"/>
              </a:ext>
            </a:extLst>
          </a:blip>
          <a:stretch>
            <a:fillRect/>
          </a:stretch>
        </p:blipFill>
        <p:spPr>
          <a:xfrm>
            <a:off x="6893078" y="5973819"/>
            <a:ext cx="1211318" cy="615273"/>
          </a:xfrm>
          <a:prstGeom prst="rect">
            <a:avLst/>
          </a:prstGeom>
          <a:ln>
            <a:noFill/>
          </a:ln>
        </p:spPr>
      </p:pic>
      <p:pic>
        <p:nvPicPr>
          <p:cNvPr id="37" name="Imagen 36"/>
          <p:cNvPicPr>
            <a:picLocks noChangeAspect="1"/>
          </p:cNvPicPr>
          <p:nvPr/>
        </p:nvPicPr>
        <p:blipFill>
          <a:blip r:embed="rId11"/>
          <a:stretch>
            <a:fillRect/>
          </a:stretch>
        </p:blipFill>
        <p:spPr>
          <a:xfrm>
            <a:off x="8946240" y="39748"/>
            <a:ext cx="2774251" cy="829683"/>
          </a:xfrm>
          <a:prstGeom prst="rect">
            <a:avLst/>
          </a:prstGeom>
        </p:spPr>
      </p:pic>
      <p:pic>
        <p:nvPicPr>
          <p:cNvPr id="6" name="Imagen 5"/>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29557" y="3349285"/>
            <a:ext cx="1773243" cy="679247"/>
          </a:xfrm>
          <a:prstGeom prst="rect">
            <a:avLst/>
          </a:prstGeom>
          <a:ln>
            <a:noFill/>
          </a:ln>
        </p:spPr>
      </p:pic>
      <p:pic>
        <p:nvPicPr>
          <p:cNvPr id="11" name="Imagen 10"/>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583585" y="2503648"/>
            <a:ext cx="1008955" cy="607663"/>
          </a:xfrm>
          <a:prstGeom prst="rect">
            <a:avLst/>
          </a:prstGeom>
          <a:ln>
            <a:noFill/>
          </a:ln>
        </p:spPr>
      </p:pic>
      <p:grpSp>
        <p:nvGrpSpPr>
          <p:cNvPr id="19" name="Grupo 18"/>
          <p:cNvGrpSpPr/>
          <p:nvPr/>
        </p:nvGrpSpPr>
        <p:grpSpPr>
          <a:xfrm>
            <a:off x="1417864" y="4261936"/>
            <a:ext cx="1484935" cy="800244"/>
            <a:chOff x="6065154" y="4186573"/>
            <a:chExt cx="1460576" cy="806945"/>
          </a:xfrm>
        </p:grpSpPr>
        <p:pic>
          <p:nvPicPr>
            <p:cNvPr id="12" name="Imagen 11"/>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6065154" y="4186573"/>
              <a:ext cx="1460576" cy="648496"/>
            </a:xfrm>
            <a:prstGeom prst="rect">
              <a:avLst/>
            </a:prstGeom>
            <a:ln>
              <a:noFill/>
            </a:ln>
          </p:spPr>
        </p:pic>
        <p:pic>
          <p:nvPicPr>
            <p:cNvPr id="18" name="Imagen 17"/>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114699" y="4781229"/>
              <a:ext cx="668485" cy="212289"/>
            </a:xfrm>
            <a:prstGeom prst="rect">
              <a:avLst/>
            </a:prstGeom>
            <a:ln>
              <a:noFill/>
            </a:ln>
          </p:spPr>
        </p:pic>
      </p:grpSp>
      <p:sp>
        <p:nvSpPr>
          <p:cNvPr id="23" name="Rectángulo 22"/>
          <p:cNvSpPr/>
          <p:nvPr/>
        </p:nvSpPr>
        <p:spPr>
          <a:xfrm>
            <a:off x="602256" y="2231291"/>
            <a:ext cx="2728828" cy="4485518"/>
          </a:xfrm>
          <a:prstGeom prst="rect">
            <a:avLst/>
          </a:prstGeom>
          <a:solidFill>
            <a:schemeClr val="accent1">
              <a:lumMod val="20000"/>
              <a:lumOff val="8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Imagen 50"/>
          <p:cNvPicPr>
            <a:picLocks noChangeAspect="1"/>
          </p:cNvPicPr>
          <p:nvPr/>
        </p:nvPicPr>
        <p:blipFill>
          <a:blip r:embed="rId16"/>
          <a:stretch>
            <a:fillRect/>
          </a:stretch>
        </p:blipFill>
        <p:spPr>
          <a:xfrm>
            <a:off x="602254" y="1171810"/>
            <a:ext cx="2743033" cy="1005143"/>
          </a:xfrm>
          <a:prstGeom prst="rect">
            <a:avLst/>
          </a:prstGeom>
        </p:spPr>
      </p:pic>
      <p:pic>
        <p:nvPicPr>
          <p:cNvPr id="52" name="Imagen 51"/>
          <p:cNvPicPr>
            <a:picLocks noChangeAspect="1"/>
          </p:cNvPicPr>
          <p:nvPr/>
        </p:nvPicPr>
        <p:blipFill>
          <a:blip r:embed="rId17"/>
          <a:stretch>
            <a:fillRect/>
          </a:stretch>
        </p:blipFill>
        <p:spPr>
          <a:xfrm>
            <a:off x="3381627" y="1158819"/>
            <a:ext cx="2763206" cy="1014612"/>
          </a:xfrm>
          <a:prstGeom prst="rect">
            <a:avLst/>
          </a:prstGeom>
        </p:spPr>
      </p:pic>
      <p:pic>
        <p:nvPicPr>
          <p:cNvPr id="53" name="Imagen 52"/>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6181173" y="1206172"/>
            <a:ext cx="2744986" cy="971320"/>
          </a:xfrm>
          <a:prstGeom prst="rect">
            <a:avLst/>
          </a:prstGeom>
        </p:spPr>
      </p:pic>
      <p:pic>
        <p:nvPicPr>
          <p:cNvPr id="54" name="Imagen 53"/>
          <p:cNvPicPr>
            <a:picLocks noChangeAspect="1"/>
          </p:cNvPicPr>
          <p:nvPr/>
        </p:nvPicPr>
        <p:blipFill>
          <a:blip r:embed="rId19"/>
          <a:stretch>
            <a:fillRect/>
          </a:stretch>
        </p:blipFill>
        <p:spPr>
          <a:xfrm>
            <a:off x="8948480" y="1249239"/>
            <a:ext cx="2754168" cy="945018"/>
          </a:xfrm>
          <a:prstGeom prst="rect">
            <a:avLst/>
          </a:prstGeom>
        </p:spPr>
      </p:pic>
      <p:sp>
        <p:nvSpPr>
          <p:cNvPr id="28" name="Marcador de número de diapositiva 27"/>
          <p:cNvSpPr>
            <a:spLocks noGrp="1"/>
          </p:cNvSpPr>
          <p:nvPr>
            <p:ph type="sldNum" sz="quarter" idx="12"/>
          </p:nvPr>
        </p:nvSpPr>
        <p:spPr/>
        <p:txBody>
          <a:bodyPr/>
          <a:lstStyle/>
          <a:p>
            <a:fld id="{01B461EF-3B72-462A-B3D2-F9882AD801BD}" type="slidenum">
              <a:rPr lang="en-US" smtClean="0"/>
              <a:t>6</a:t>
            </a:fld>
            <a:endParaRPr lang="en-US"/>
          </a:p>
        </p:txBody>
      </p:sp>
    </p:spTree>
    <p:extLst>
      <p:ext uri="{BB962C8B-B14F-4D97-AF65-F5344CB8AC3E}">
        <p14:creationId xmlns:p14="http://schemas.microsoft.com/office/powerpoint/2010/main" val="60591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flipV="1">
            <a:off x="2657474" y="923925"/>
            <a:ext cx="9534526"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37" name="Imagen 36"/>
          <p:cNvPicPr>
            <a:picLocks noChangeAspect="1"/>
          </p:cNvPicPr>
          <p:nvPr/>
        </p:nvPicPr>
        <p:blipFill>
          <a:blip r:embed="rId3"/>
          <a:stretch>
            <a:fillRect/>
          </a:stretch>
        </p:blipFill>
        <p:spPr>
          <a:xfrm>
            <a:off x="8946240" y="39748"/>
            <a:ext cx="2774251" cy="829683"/>
          </a:xfrm>
          <a:prstGeom prst="rect">
            <a:avLst/>
          </a:prstGeom>
        </p:spPr>
      </p:pic>
      <p:sp>
        <p:nvSpPr>
          <p:cNvPr id="28" name="Marcador de número de diapositiva 27"/>
          <p:cNvSpPr>
            <a:spLocks noGrp="1"/>
          </p:cNvSpPr>
          <p:nvPr>
            <p:ph type="sldNum" sz="quarter" idx="12"/>
          </p:nvPr>
        </p:nvSpPr>
        <p:spPr/>
        <p:txBody>
          <a:bodyPr/>
          <a:lstStyle/>
          <a:p>
            <a:fld id="{01B461EF-3B72-462A-B3D2-F9882AD801BD}" type="slidenum">
              <a:rPr lang="en-US" smtClean="0"/>
              <a:t>7</a:t>
            </a:fld>
            <a:endParaRPr lang="en-US"/>
          </a:p>
        </p:txBody>
      </p:sp>
      <p:pic>
        <p:nvPicPr>
          <p:cNvPr id="3" name="Imagen 2">
            <a:extLst>
              <a:ext uri="{FF2B5EF4-FFF2-40B4-BE49-F238E27FC236}">
                <a16:creationId xmlns:a16="http://schemas.microsoft.com/office/drawing/2014/main" id="{9B3AFB39-6B4C-4632-B00E-AB462CEF8921}"/>
              </a:ext>
            </a:extLst>
          </p:cNvPr>
          <p:cNvPicPr>
            <a:picLocks noChangeAspect="1"/>
          </p:cNvPicPr>
          <p:nvPr/>
        </p:nvPicPr>
        <p:blipFill>
          <a:blip r:embed="rId4"/>
          <a:stretch>
            <a:fillRect/>
          </a:stretch>
        </p:blipFill>
        <p:spPr>
          <a:xfrm>
            <a:off x="252529" y="1631811"/>
            <a:ext cx="4504243" cy="1184214"/>
          </a:xfrm>
          <a:prstGeom prst="rect">
            <a:avLst/>
          </a:prstGeom>
        </p:spPr>
      </p:pic>
      <p:pic>
        <p:nvPicPr>
          <p:cNvPr id="29" name="Imagen 28">
            <a:extLst>
              <a:ext uri="{FF2B5EF4-FFF2-40B4-BE49-F238E27FC236}">
                <a16:creationId xmlns:a16="http://schemas.microsoft.com/office/drawing/2014/main" id="{828AC96F-BB4D-496C-B143-09868FA9F7E9}"/>
              </a:ext>
            </a:extLst>
          </p:cNvPr>
          <p:cNvPicPr>
            <a:picLocks noChangeAspect="1"/>
          </p:cNvPicPr>
          <p:nvPr/>
        </p:nvPicPr>
        <p:blipFill>
          <a:blip r:embed="rId5"/>
          <a:stretch>
            <a:fillRect/>
          </a:stretch>
        </p:blipFill>
        <p:spPr>
          <a:xfrm>
            <a:off x="1285843" y="4222387"/>
            <a:ext cx="1782374" cy="1200627"/>
          </a:xfrm>
          <a:prstGeom prst="rect">
            <a:avLst/>
          </a:prstGeom>
        </p:spPr>
      </p:pic>
      <p:sp>
        <p:nvSpPr>
          <p:cNvPr id="30" name="Rectángulo 29">
            <a:extLst>
              <a:ext uri="{FF2B5EF4-FFF2-40B4-BE49-F238E27FC236}">
                <a16:creationId xmlns:a16="http://schemas.microsoft.com/office/drawing/2014/main" id="{9FE6C49F-72C5-4814-82DF-CDD0E5DA1B19}"/>
              </a:ext>
            </a:extLst>
          </p:cNvPr>
          <p:cNvSpPr/>
          <p:nvPr/>
        </p:nvSpPr>
        <p:spPr>
          <a:xfrm>
            <a:off x="5666846" y="1877782"/>
            <a:ext cx="6053645" cy="1384995"/>
          </a:xfrm>
          <a:prstGeom prst="rect">
            <a:avLst/>
          </a:prstGeom>
        </p:spPr>
        <p:txBody>
          <a:bodyPr wrap="none">
            <a:spAutoFit/>
          </a:bodyPr>
          <a:lstStyle/>
          <a:p>
            <a:pPr marL="285750" indent="-285750">
              <a:buFont typeface="Arial" panose="020B0604020202020204" pitchFamily="34" charset="0"/>
              <a:buChar char="•"/>
            </a:pPr>
            <a:r>
              <a:rPr lang="es-ES" dirty="0" err="1">
                <a:latin typeface="Arial" panose="020B0604020202020204" pitchFamily="34" charset="0"/>
                <a:ea typeface="Calibri" panose="020F0502020204030204" pitchFamily="34" charset="0"/>
              </a:rPr>
              <a:t>Paid</a:t>
            </a:r>
            <a:r>
              <a:rPr lang="es-ES" dirty="0">
                <a:latin typeface="Arial" panose="020B0604020202020204" pitchFamily="34" charset="0"/>
                <a:ea typeface="Calibri" panose="020F0502020204030204" pitchFamily="34" charset="0"/>
              </a:rPr>
              <a:t> </a:t>
            </a:r>
            <a:r>
              <a:rPr lang="es-ES" dirty="0" err="1">
                <a:latin typeface="Arial" panose="020B0604020202020204" pitchFamily="34" charset="0"/>
                <a:ea typeface="Calibri" panose="020F0502020204030204" pitchFamily="34" charset="0"/>
              </a:rPr>
              <a:t>traineeships</a:t>
            </a:r>
            <a:endParaRPr lang="es-ES" dirty="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s-ES" dirty="0" err="1"/>
              <a:t>Compulsory</a:t>
            </a:r>
            <a:r>
              <a:rPr lang="es-ES" dirty="0"/>
              <a:t> </a:t>
            </a:r>
            <a:r>
              <a:rPr lang="es-ES" dirty="0" err="1"/>
              <a:t>unpaid</a:t>
            </a:r>
            <a:r>
              <a:rPr lang="es-ES" dirty="0"/>
              <a:t> </a:t>
            </a:r>
            <a:r>
              <a:rPr lang="es-ES" dirty="0" err="1"/>
              <a:t>traineeships</a:t>
            </a:r>
            <a:endParaRPr lang="es-ES" dirty="0"/>
          </a:p>
          <a:p>
            <a:pPr marL="285750" indent="-285750">
              <a:buFont typeface="Arial" panose="020B0604020202020204" pitchFamily="34" charset="0"/>
              <a:buChar char="•"/>
            </a:pPr>
            <a:r>
              <a:rPr lang="es-ES" dirty="0" err="1"/>
              <a:t>Traineeships</a:t>
            </a:r>
            <a:r>
              <a:rPr lang="es-ES" dirty="0"/>
              <a:t> </a:t>
            </a:r>
            <a:r>
              <a:rPr lang="es-ES" dirty="0" err="1"/>
              <a:t>for</a:t>
            </a:r>
            <a:r>
              <a:rPr lang="es-ES" dirty="0"/>
              <a:t> </a:t>
            </a:r>
            <a:r>
              <a:rPr lang="es-ES" dirty="0" err="1"/>
              <a:t>students</a:t>
            </a:r>
            <a:r>
              <a:rPr lang="es-ES" dirty="0"/>
              <a:t> </a:t>
            </a:r>
            <a:r>
              <a:rPr lang="es-ES" dirty="0" err="1"/>
              <a:t>of</a:t>
            </a:r>
            <a:r>
              <a:rPr lang="es-ES" dirty="0"/>
              <a:t> </a:t>
            </a:r>
            <a:r>
              <a:rPr lang="es-ES" dirty="0" err="1"/>
              <a:t>national</a:t>
            </a:r>
            <a:r>
              <a:rPr lang="es-ES" dirty="0"/>
              <a:t> </a:t>
            </a:r>
            <a:r>
              <a:rPr lang="es-ES" dirty="0" err="1"/>
              <a:t>administration</a:t>
            </a:r>
            <a:r>
              <a:rPr lang="es-ES" dirty="0"/>
              <a:t> </a:t>
            </a:r>
            <a:r>
              <a:rPr lang="es-ES" dirty="0" err="1"/>
              <a:t>schools</a:t>
            </a:r>
            <a:endParaRPr lang="es-ES" dirty="0"/>
          </a:p>
          <a:p>
            <a:pPr marL="285750" indent="-285750">
              <a:buFont typeface="Arial" panose="020B0604020202020204" pitchFamily="34" charset="0"/>
              <a:buChar char="•"/>
            </a:pPr>
            <a:endParaRPr lang="es-ES" dirty="0"/>
          </a:p>
          <a:p>
            <a:r>
              <a:rPr lang="es-ES" sz="1200" dirty="0">
                <a:hlinkClick r:id="rId6"/>
              </a:rPr>
              <a:t>http://www.consilium.europa.eu/en/general-secretariat/jobs/traineeships/</a:t>
            </a:r>
            <a:r>
              <a:rPr lang="es-ES" sz="1200" dirty="0"/>
              <a:t> </a:t>
            </a:r>
          </a:p>
        </p:txBody>
      </p:sp>
      <p:sp>
        <p:nvSpPr>
          <p:cNvPr id="31" name="Flecha: a la derecha 30">
            <a:extLst>
              <a:ext uri="{FF2B5EF4-FFF2-40B4-BE49-F238E27FC236}">
                <a16:creationId xmlns:a16="http://schemas.microsoft.com/office/drawing/2014/main" id="{55287D4B-7A7D-4783-8684-65426A61B7A7}"/>
              </a:ext>
            </a:extLst>
          </p:cNvPr>
          <p:cNvSpPr/>
          <p:nvPr/>
        </p:nvSpPr>
        <p:spPr>
          <a:xfrm>
            <a:off x="4892179" y="2190344"/>
            <a:ext cx="503853" cy="298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BA30CCBC-41FA-409A-A3DB-3CC8ECEFFA56}"/>
              </a:ext>
            </a:extLst>
          </p:cNvPr>
          <p:cNvSpPr/>
          <p:nvPr/>
        </p:nvSpPr>
        <p:spPr>
          <a:xfrm>
            <a:off x="5769482" y="4222387"/>
            <a:ext cx="6096000" cy="1938992"/>
          </a:xfrm>
          <a:prstGeom prst="rect">
            <a:avLst/>
          </a:prstGeom>
        </p:spPr>
        <p:txBody>
          <a:bodyPr>
            <a:spAutoFit/>
          </a:bodyPr>
          <a:lstStyle/>
          <a:p>
            <a:pPr marL="285750" indent="-285750">
              <a:buFont typeface="Arial" panose="020B0604020202020204" pitchFamily="34" charset="0"/>
              <a:buChar char="•"/>
            </a:pPr>
            <a:r>
              <a:rPr lang="en-US" dirty="0"/>
              <a:t>Traineeships for university graduates (called Robert Schuman traineeships) </a:t>
            </a:r>
          </a:p>
          <a:p>
            <a:pPr marL="285750" indent="-285750">
              <a:buFont typeface="Arial" panose="020B0604020202020204" pitchFamily="34" charset="0"/>
              <a:buChar char="•"/>
            </a:pPr>
            <a:r>
              <a:rPr lang="en-US" dirty="0"/>
              <a:t>Translation traineeships for university graduates </a:t>
            </a:r>
          </a:p>
          <a:p>
            <a:pPr marL="285750" indent="-285750">
              <a:buFont typeface="Arial" panose="020B0604020202020204" pitchFamily="34" charset="0"/>
              <a:buChar char="•"/>
            </a:pPr>
            <a:r>
              <a:rPr lang="es-ES" dirty="0" err="1"/>
              <a:t>Translation</a:t>
            </a:r>
            <a:r>
              <a:rPr lang="es-ES" dirty="0"/>
              <a:t> training </a:t>
            </a:r>
            <a:r>
              <a:rPr lang="es-ES" dirty="0" err="1"/>
              <a:t>placements</a:t>
            </a:r>
            <a:r>
              <a:rPr lang="es-ES" dirty="0"/>
              <a:t> </a:t>
            </a:r>
          </a:p>
          <a:p>
            <a:pPr marL="285750" indent="-285750">
              <a:buFont typeface="Arial" panose="020B0604020202020204" pitchFamily="34" charset="0"/>
              <a:buChar char="•"/>
            </a:pPr>
            <a:r>
              <a:rPr lang="es-ES" dirty="0" err="1"/>
              <a:t>Conference</a:t>
            </a:r>
            <a:r>
              <a:rPr lang="es-ES" dirty="0"/>
              <a:t> </a:t>
            </a:r>
            <a:r>
              <a:rPr lang="es-ES" dirty="0" err="1"/>
              <a:t>interpreters</a:t>
            </a:r>
            <a:r>
              <a:rPr lang="es-ES" dirty="0"/>
              <a:t> </a:t>
            </a:r>
          </a:p>
          <a:p>
            <a:pPr marL="285750" indent="-285750">
              <a:buFont typeface="Arial" panose="020B0604020202020204" pitchFamily="34" charset="0"/>
              <a:buChar char="•"/>
            </a:pPr>
            <a:endParaRPr lang="es-ES" dirty="0"/>
          </a:p>
          <a:p>
            <a:r>
              <a:rPr lang="es-ES" sz="1200" dirty="0">
                <a:hlinkClick r:id="rId7"/>
              </a:rPr>
              <a:t>http://www.europarl.europa.eu/atyourservice/en/20150201PVL00047/Traineeships</a:t>
            </a:r>
            <a:r>
              <a:rPr lang="es-ES" sz="1200" dirty="0"/>
              <a:t> </a:t>
            </a:r>
          </a:p>
        </p:txBody>
      </p:sp>
      <p:pic>
        <p:nvPicPr>
          <p:cNvPr id="33" name="Imagen 32">
            <a:extLst>
              <a:ext uri="{FF2B5EF4-FFF2-40B4-BE49-F238E27FC236}">
                <a16:creationId xmlns:a16="http://schemas.microsoft.com/office/drawing/2014/main" id="{FFB72F9A-267F-4041-8908-A4AD46939D0A}"/>
              </a:ext>
            </a:extLst>
          </p:cNvPr>
          <p:cNvPicPr>
            <a:picLocks noChangeAspect="1"/>
          </p:cNvPicPr>
          <p:nvPr/>
        </p:nvPicPr>
        <p:blipFill>
          <a:blip r:embed="rId8"/>
          <a:stretch>
            <a:fillRect/>
          </a:stretch>
        </p:blipFill>
        <p:spPr>
          <a:xfrm>
            <a:off x="4159747" y="4793396"/>
            <a:ext cx="518205" cy="335309"/>
          </a:xfrm>
          <a:prstGeom prst="rect">
            <a:avLst/>
          </a:prstGeom>
        </p:spPr>
      </p:pic>
      <p:sp>
        <p:nvSpPr>
          <p:cNvPr id="39" name="CuadroTexto 38">
            <a:extLst>
              <a:ext uri="{FF2B5EF4-FFF2-40B4-BE49-F238E27FC236}">
                <a16:creationId xmlns:a16="http://schemas.microsoft.com/office/drawing/2014/main" id="{A808931F-4A25-4843-BB5A-E74045BD543F}"/>
              </a:ext>
            </a:extLst>
          </p:cNvPr>
          <p:cNvSpPr txBox="1"/>
          <p:nvPr/>
        </p:nvSpPr>
        <p:spPr>
          <a:xfrm>
            <a:off x="2592540" y="216039"/>
            <a:ext cx="8639175" cy="584775"/>
          </a:xfrm>
          <a:prstGeom prst="rect">
            <a:avLst/>
          </a:prstGeom>
          <a:noFill/>
        </p:spPr>
        <p:txBody>
          <a:bodyPr wrap="square" rtlCol="0">
            <a:spAutoFit/>
          </a:bodyPr>
          <a:lstStyle/>
          <a:p>
            <a:r>
              <a:rPr lang="en-US" sz="3200" dirty="0">
                <a:solidFill>
                  <a:srgbClr val="C00000"/>
                </a:solidFill>
              </a:rPr>
              <a:t>EU INSTITUTIONS &amp; BODIES</a:t>
            </a:r>
          </a:p>
        </p:txBody>
      </p:sp>
    </p:spTree>
    <p:extLst>
      <p:ext uri="{BB962C8B-B14F-4D97-AF65-F5344CB8AC3E}">
        <p14:creationId xmlns:p14="http://schemas.microsoft.com/office/powerpoint/2010/main" val="172614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flipV="1">
            <a:off x="2657474" y="923925"/>
            <a:ext cx="9534526"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37" name="Imagen 36"/>
          <p:cNvPicPr>
            <a:picLocks noChangeAspect="1"/>
          </p:cNvPicPr>
          <p:nvPr/>
        </p:nvPicPr>
        <p:blipFill>
          <a:blip r:embed="rId3"/>
          <a:stretch>
            <a:fillRect/>
          </a:stretch>
        </p:blipFill>
        <p:spPr>
          <a:xfrm>
            <a:off x="8946240" y="39748"/>
            <a:ext cx="2774251" cy="829683"/>
          </a:xfrm>
          <a:prstGeom prst="rect">
            <a:avLst/>
          </a:prstGeom>
        </p:spPr>
      </p:pic>
      <p:sp>
        <p:nvSpPr>
          <p:cNvPr id="28" name="Marcador de número de diapositiva 27"/>
          <p:cNvSpPr>
            <a:spLocks noGrp="1"/>
          </p:cNvSpPr>
          <p:nvPr>
            <p:ph type="sldNum" sz="quarter" idx="12"/>
          </p:nvPr>
        </p:nvSpPr>
        <p:spPr/>
        <p:txBody>
          <a:bodyPr/>
          <a:lstStyle/>
          <a:p>
            <a:fld id="{01B461EF-3B72-462A-B3D2-F9882AD801BD}" type="slidenum">
              <a:rPr lang="en-US" smtClean="0"/>
              <a:t>8</a:t>
            </a:fld>
            <a:endParaRPr lang="en-US"/>
          </a:p>
        </p:txBody>
      </p:sp>
      <p:sp>
        <p:nvSpPr>
          <p:cNvPr id="30" name="Rectángulo 29">
            <a:extLst>
              <a:ext uri="{FF2B5EF4-FFF2-40B4-BE49-F238E27FC236}">
                <a16:creationId xmlns:a16="http://schemas.microsoft.com/office/drawing/2014/main" id="{9FE6C49F-72C5-4814-82DF-CDD0E5DA1B19}"/>
              </a:ext>
            </a:extLst>
          </p:cNvPr>
          <p:cNvSpPr/>
          <p:nvPr/>
        </p:nvSpPr>
        <p:spPr>
          <a:xfrm>
            <a:off x="5598475" y="1462284"/>
            <a:ext cx="6267007" cy="2123658"/>
          </a:xfrm>
          <a:prstGeom prst="rect">
            <a:avLst/>
          </a:prstGeom>
        </p:spPr>
        <p:txBody>
          <a:bodyPr wrap="square">
            <a:spAutoFit/>
          </a:bodyPr>
          <a:lstStyle/>
          <a:p>
            <a:pPr marL="285750" indent="-285750">
              <a:buFont typeface="Arial" panose="020B0604020202020204" pitchFamily="34" charset="0"/>
              <a:buChar char="•"/>
            </a:pPr>
            <a:r>
              <a:rPr lang="en-US" sz="1200" dirty="0">
                <a:latin typeface="Arial" panose="020B0604020202020204" pitchFamily="34" charset="0"/>
                <a:ea typeface="Calibri" panose="020F0502020204030204" pitchFamily="34" charset="0"/>
              </a:rPr>
              <a:t>A paid traineeship of 5 months with the European Commission, starting on either 1st March or 1st October.</a:t>
            </a:r>
          </a:p>
          <a:p>
            <a:pPr marL="285750" indent="-285750">
              <a:buFont typeface="Arial" panose="020B0604020202020204" pitchFamily="34" charset="0"/>
              <a:buChar char="•"/>
            </a:pPr>
            <a:r>
              <a:rPr lang="en-US" sz="1200" dirty="0">
                <a:latin typeface="Arial" panose="020B0604020202020204" pitchFamily="34" charset="0"/>
                <a:ea typeface="Calibri" panose="020F0502020204030204" pitchFamily="34" charset="0"/>
              </a:rPr>
              <a:t>You will receive a monthly grant of 1,159.40 € as of 1st March 2017 and reimbursement of travel expenses. Accident and health insurance can also be provided.</a:t>
            </a:r>
          </a:p>
          <a:p>
            <a:pPr marL="285750" indent="-285750">
              <a:buFont typeface="Arial" panose="020B0604020202020204" pitchFamily="34" charset="0"/>
              <a:buChar char="•"/>
            </a:pPr>
            <a:r>
              <a:rPr lang="en-US" sz="1200" dirty="0">
                <a:latin typeface="Arial" panose="020B0604020202020204" pitchFamily="34" charset="0"/>
                <a:ea typeface="Calibri" panose="020F0502020204030204" pitchFamily="34" charset="0"/>
              </a:rPr>
              <a:t>Every year, there are about 1,300 places available.</a:t>
            </a:r>
          </a:p>
          <a:p>
            <a:pPr marL="285750" indent="-285750">
              <a:buFont typeface="Arial" panose="020B0604020202020204" pitchFamily="34" charset="0"/>
              <a:buChar char="•"/>
            </a:pPr>
            <a:r>
              <a:rPr lang="en-US" sz="1200" dirty="0">
                <a:latin typeface="Arial" panose="020B0604020202020204" pitchFamily="34" charset="0"/>
                <a:ea typeface="Calibri" panose="020F0502020204030204" pitchFamily="34" charset="0"/>
              </a:rPr>
              <a:t>If you are one of the selected candidates you get hands-on experience in the international and multicultural environment. This can be an important enrichment for your further career.</a:t>
            </a:r>
          </a:p>
          <a:p>
            <a:pPr marL="285750" indent="-285750">
              <a:buFont typeface="Arial" panose="020B0604020202020204" pitchFamily="34" charset="0"/>
              <a:buChar char="•"/>
            </a:pPr>
            <a:endParaRPr lang="en-US" sz="1200" dirty="0">
              <a:latin typeface="Arial" panose="020B0604020202020204" pitchFamily="34" charset="0"/>
            </a:endParaRPr>
          </a:p>
          <a:p>
            <a:r>
              <a:rPr lang="es-ES" sz="1200" dirty="0">
                <a:hlinkClick r:id="rId4"/>
              </a:rPr>
              <a:t>https://ec.europa.eu/stages/about/whats-in-it-for-you_en</a:t>
            </a:r>
            <a:r>
              <a:rPr lang="es-ES" sz="1200" dirty="0"/>
              <a:t> </a:t>
            </a:r>
          </a:p>
        </p:txBody>
      </p:sp>
      <p:sp>
        <p:nvSpPr>
          <p:cNvPr id="31" name="Flecha: a la derecha 30">
            <a:extLst>
              <a:ext uri="{FF2B5EF4-FFF2-40B4-BE49-F238E27FC236}">
                <a16:creationId xmlns:a16="http://schemas.microsoft.com/office/drawing/2014/main" id="{55287D4B-7A7D-4783-8684-65426A61B7A7}"/>
              </a:ext>
            </a:extLst>
          </p:cNvPr>
          <p:cNvSpPr/>
          <p:nvPr/>
        </p:nvSpPr>
        <p:spPr>
          <a:xfrm>
            <a:off x="4754107" y="2225503"/>
            <a:ext cx="503853" cy="298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BA30CCBC-41FA-409A-A3DB-3CC8ECEFFA56}"/>
              </a:ext>
            </a:extLst>
          </p:cNvPr>
          <p:cNvSpPr/>
          <p:nvPr/>
        </p:nvSpPr>
        <p:spPr>
          <a:xfrm>
            <a:off x="5769482" y="3745444"/>
            <a:ext cx="6096000" cy="3046988"/>
          </a:xfrm>
          <a:prstGeom prst="rect">
            <a:avLst/>
          </a:prstGeom>
        </p:spPr>
        <p:txBody>
          <a:bodyPr>
            <a:spAutoFit/>
          </a:bodyPr>
          <a:lstStyle/>
          <a:p>
            <a:pPr marL="171450" indent="-171450" algn="just">
              <a:buFont typeface="Arial" panose="020B0604020202020204" pitchFamily="34" charset="0"/>
              <a:buChar char="•"/>
            </a:pPr>
            <a:r>
              <a:rPr lang="es-ES" sz="1200" dirty="0"/>
              <a:t>El Tribunal de Justicia de la Unión Europea ofrece cada año un número limitado de plazas para realizar prácticas remuneradas, de una duración de cinco meses. </a:t>
            </a:r>
          </a:p>
          <a:p>
            <a:pPr marL="171450" indent="-171450" fontAlgn="ctr">
              <a:buFont typeface="Arial" panose="020B0604020202020204" pitchFamily="34" charset="0"/>
              <a:buChar char="•"/>
            </a:pPr>
            <a:r>
              <a:rPr lang="es-ES" sz="1200" dirty="0"/>
              <a:t>Las prácticas se desarrollan principalmente en la Dirección General de Traducción, en la Dirección de Investigación y Documentación, en la Dirección de Comunicación, en la Dirección de Protocolo y de Visitas, en el servicio del Consultor jurídico para asuntos administrativos, en la Secretaría del Tribunal General y en la Dirección de Interpretación (respecto a las prácticas en la Dirección de Interpretación, véase infra). Los candidatos, que han de poseer un título universitario en Derecho o Ciencias Políticas (especialidad Derecho) o, para las prácticas en la Dirección de Interpretación, un título de intérprete de conferencias, deberán presentar sus candidaturas a través de la aplicación </a:t>
            </a:r>
            <a:r>
              <a:rPr lang="es-ES" sz="1200" dirty="0">
                <a:hlinkClick r:id="rId5"/>
              </a:rPr>
              <a:t>EU CV Online</a:t>
            </a:r>
            <a:r>
              <a:rPr lang="es-ES" sz="1200" dirty="0"/>
              <a:t> en los plazos fijados.</a:t>
            </a:r>
          </a:p>
          <a:p>
            <a:pPr marL="171450" indent="-171450" fontAlgn="ctr">
              <a:buFont typeface="Arial" panose="020B0604020202020204" pitchFamily="34" charset="0"/>
              <a:buChar char="•"/>
            </a:pPr>
            <a:r>
              <a:rPr lang="es-ES" sz="1200" dirty="0"/>
              <a:t>El importe de la beca asciende a 1 120,00 € netos al mes.</a:t>
            </a:r>
          </a:p>
          <a:p>
            <a:pPr marL="171450" indent="-171450" fontAlgn="ctr">
              <a:buFont typeface="Arial" panose="020B0604020202020204" pitchFamily="34" charset="0"/>
              <a:buChar char="•"/>
            </a:pPr>
            <a:r>
              <a:rPr lang="es-ES" sz="1200" dirty="0"/>
              <a:t>Por razones de servicio, es conveniente poseer un buen conocimiento del francés.</a:t>
            </a:r>
          </a:p>
          <a:p>
            <a:pPr marL="171450" indent="-171450" fontAlgn="ctr">
              <a:buFont typeface="Arial" panose="020B0604020202020204" pitchFamily="34" charset="0"/>
              <a:buChar char="•"/>
            </a:pPr>
            <a:endParaRPr lang="es-ES" sz="1200" dirty="0"/>
          </a:p>
          <a:p>
            <a:pPr fontAlgn="ctr"/>
            <a:r>
              <a:rPr lang="es-ES" sz="1200" dirty="0">
                <a:hlinkClick r:id="rId6"/>
              </a:rPr>
              <a:t>https://curia.europa.eu/jcms/jcms/Jo2_10338/</a:t>
            </a:r>
            <a:r>
              <a:rPr lang="es-ES" sz="1200" dirty="0"/>
              <a:t> </a:t>
            </a:r>
          </a:p>
          <a:p>
            <a:pPr marL="285750" indent="-285750" algn="just">
              <a:buFont typeface="Arial" panose="020B0604020202020204" pitchFamily="34" charset="0"/>
              <a:buChar char="•"/>
            </a:pPr>
            <a:endParaRPr lang="es-ES" sz="1200" dirty="0"/>
          </a:p>
        </p:txBody>
      </p:sp>
      <p:pic>
        <p:nvPicPr>
          <p:cNvPr id="33" name="Imagen 32">
            <a:extLst>
              <a:ext uri="{FF2B5EF4-FFF2-40B4-BE49-F238E27FC236}">
                <a16:creationId xmlns:a16="http://schemas.microsoft.com/office/drawing/2014/main" id="{FFB72F9A-267F-4041-8908-A4AD46939D0A}"/>
              </a:ext>
            </a:extLst>
          </p:cNvPr>
          <p:cNvPicPr>
            <a:picLocks noChangeAspect="1"/>
          </p:cNvPicPr>
          <p:nvPr/>
        </p:nvPicPr>
        <p:blipFill>
          <a:blip r:embed="rId7"/>
          <a:stretch>
            <a:fillRect/>
          </a:stretch>
        </p:blipFill>
        <p:spPr>
          <a:xfrm>
            <a:off x="4754107" y="4625740"/>
            <a:ext cx="518205" cy="335309"/>
          </a:xfrm>
          <a:prstGeom prst="rect">
            <a:avLst/>
          </a:prstGeom>
        </p:spPr>
      </p:pic>
      <p:pic>
        <p:nvPicPr>
          <p:cNvPr id="4" name="Imagen 3">
            <a:extLst>
              <a:ext uri="{FF2B5EF4-FFF2-40B4-BE49-F238E27FC236}">
                <a16:creationId xmlns:a16="http://schemas.microsoft.com/office/drawing/2014/main" id="{4687AC20-5279-4942-A5A5-82C530A35EDB}"/>
              </a:ext>
            </a:extLst>
          </p:cNvPr>
          <p:cNvPicPr>
            <a:picLocks noChangeAspect="1"/>
          </p:cNvPicPr>
          <p:nvPr/>
        </p:nvPicPr>
        <p:blipFill>
          <a:blip r:embed="rId8"/>
          <a:stretch>
            <a:fillRect/>
          </a:stretch>
        </p:blipFill>
        <p:spPr>
          <a:xfrm>
            <a:off x="1307592" y="1422082"/>
            <a:ext cx="2432304" cy="1379030"/>
          </a:xfrm>
          <a:prstGeom prst="rect">
            <a:avLst/>
          </a:prstGeom>
        </p:spPr>
      </p:pic>
      <p:pic>
        <p:nvPicPr>
          <p:cNvPr id="5" name="Imagen 4">
            <a:extLst>
              <a:ext uri="{FF2B5EF4-FFF2-40B4-BE49-F238E27FC236}">
                <a16:creationId xmlns:a16="http://schemas.microsoft.com/office/drawing/2014/main" id="{F1AE04C8-F467-40C6-A7FA-A5AD346793E0}"/>
              </a:ext>
            </a:extLst>
          </p:cNvPr>
          <p:cNvPicPr>
            <a:picLocks noChangeAspect="1"/>
          </p:cNvPicPr>
          <p:nvPr/>
        </p:nvPicPr>
        <p:blipFill>
          <a:blip r:embed="rId9"/>
          <a:stretch>
            <a:fillRect/>
          </a:stretch>
        </p:blipFill>
        <p:spPr>
          <a:xfrm>
            <a:off x="1856230" y="3992152"/>
            <a:ext cx="1602487" cy="1602487"/>
          </a:xfrm>
          <a:prstGeom prst="rect">
            <a:avLst/>
          </a:prstGeom>
        </p:spPr>
      </p:pic>
      <p:sp>
        <p:nvSpPr>
          <p:cNvPr id="14" name="CuadroTexto 13">
            <a:extLst>
              <a:ext uri="{FF2B5EF4-FFF2-40B4-BE49-F238E27FC236}">
                <a16:creationId xmlns:a16="http://schemas.microsoft.com/office/drawing/2014/main" id="{7A687420-691E-4A48-9C42-351A67CA28A2}"/>
              </a:ext>
            </a:extLst>
          </p:cNvPr>
          <p:cNvSpPr txBox="1"/>
          <p:nvPr/>
        </p:nvSpPr>
        <p:spPr>
          <a:xfrm>
            <a:off x="2592540" y="216039"/>
            <a:ext cx="8639175" cy="584775"/>
          </a:xfrm>
          <a:prstGeom prst="rect">
            <a:avLst/>
          </a:prstGeom>
          <a:noFill/>
        </p:spPr>
        <p:txBody>
          <a:bodyPr wrap="square" rtlCol="0">
            <a:spAutoFit/>
          </a:bodyPr>
          <a:lstStyle/>
          <a:p>
            <a:r>
              <a:rPr lang="en-US" sz="3200" dirty="0">
                <a:solidFill>
                  <a:srgbClr val="C00000"/>
                </a:solidFill>
              </a:rPr>
              <a:t>EU INSTITUTIONS &amp; BODIES</a:t>
            </a:r>
          </a:p>
        </p:txBody>
      </p:sp>
    </p:spTree>
    <p:extLst>
      <p:ext uri="{BB962C8B-B14F-4D97-AF65-F5344CB8AC3E}">
        <p14:creationId xmlns:p14="http://schemas.microsoft.com/office/powerpoint/2010/main" val="1491458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flipV="1">
            <a:off x="2657474" y="923925"/>
            <a:ext cx="9534526"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37" name="Imagen 36"/>
          <p:cNvPicPr>
            <a:picLocks noChangeAspect="1"/>
          </p:cNvPicPr>
          <p:nvPr/>
        </p:nvPicPr>
        <p:blipFill>
          <a:blip r:embed="rId3"/>
          <a:stretch>
            <a:fillRect/>
          </a:stretch>
        </p:blipFill>
        <p:spPr>
          <a:xfrm>
            <a:off x="8946240" y="39748"/>
            <a:ext cx="2774251" cy="829683"/>
          </a:xfrm>
          <a:prstGeom prst="rect">
            <a:avLst/>
          </a:prstGeom>
        </p:spPr>
      </p:pic>
      <p:sp>
        <p:nvSpPr>
          <p:cNvPr id="28" name="Marcador de número de diapositiva 27"/>
          <p:cNvSpPr>
            <a:spLocks noGrp="1"/>
          </p:cNvSpPr>
          <p:nvPr>
            <p:ph type="sldNum" sz="quarter" idx="12"/>
          </p:nvPr>
        </p:nvSpPr>
        <p:spPr/>
        <p:txBody>
          <a:bodyPr/>
          <a:lstStyle/>
          <a:p>
            <a:fld id="{01B461EF-3B72-462A-B3D2-F9882AD801BD}" type="slidenum">
              <a:rPr lang="en-US" smtClean="0"/>
              <a:t>9</a:t>
            </a:fld>
            <a:endParaRPr lang="en-US"/>
          </a:p>
        </p:txBody>
      </p:sp>
      <p:sp>
        <p:nvSpPr>
          <p:cNvPr id="30" name="Rectángulo 29">
            <a:extLst>
              <a:ext uri="{FF2B5EF4-FFF2-40B4-BE49-F238E27FC236}">
                <a16:creationId xmlns:a16="http://schemas.microsoft.com/office/drawing/2014/main" id="{9FE6C49F-72C5-4814-82DF-CDD0E5DA1B19}"/>
              </a:ext>
            </a:extLst>
          </p:cNvPr>
          <p:cNvSpPr/>
          <p:nvPr/>
        </p:nvSpPr>
        <p:spPr>
          <a:xfrm>
            <a:off x="5598475" y="1462284"/>
            <a:ext cx="6267007" cy="2492990"/>
          </a:xfrm>
          <a:prstGeom prst="rect">
            <a:avLst/>
          </a:prstGeom>
        </p:spPr>
        <p:txBody>
          <a:bodyPr wrap="square">
            <a:spAutoFit/>
          </a:bodyPr>
          <a:lstStyle/>
          <a:p>
            <a:pPr marL="171450" indent="-171450">
              <a:buFont typeface="Arial" panose="020B0604020202020204" pitchFamily="34" charset="0"/>
              <a:buChar char="•"/>
            </a:pPr>
            <a:r>
              <a:rPr lang="en-US" sz="1200" dirty="0"/>
              <a:t>The aim of the traineeship within the </a:t>
            </a:r>
            <a:r>
              <a:rPr lang="en-US" sz="1200" dirty="0" err="1"/>
              <a:t>CoR</a:t>
            </a:r>
            <a:r>
              <a:rPr lang="en-US" sz="1200" dirty="0"/>
              <a:t> is: </a:t>
            </a:r>
          </a:p>
          <a:p>
            <a:pPr marL="628650" lvl="1" indent="-171450">
              <a:buFont typeface="Arial" panose="020B0604020202020204" pitchFamily="34" charset="0"/>
              <a:buChar char="•"/>
            </a:pPr>
            <a:r>
              <a:rPr lang="en-US" sz="1200" dirty="0"/>
              <a:t>to provide a unique, first-hand experience of the workings of the </a:t>
            </a:r>
            <a:r>
              <a:rPr lang="en-US" sz="1200" dirty="0" err="1"/>
              <a:t>CoR</a:t>
            </a:r>
            <a:r>
              <a:rPr lang="en-US" sz="1200" dirty="0"/>
              <a:t> in particular, and of the EU institutions in general</a:t>
            </a:r>
          </a:p>
          <a:p>
            <a:pPr marL="628650" lvl="1" indent="-171450">
              <a:buFont typeface="Arial" panose="020B0604020202020204" pitchFamily="34" charset="0"/>
              <a:buChar char="•"/>
            </a:pPr>
            <a:r>
              <a:rPr lang="en-US" sz="1200" dirty="0"/>
              <a:t>to acquire practical experience and knowledge of the day-to-day work of the Committee's departments</a:t>
            </a:r>
          </a:p>
          <a:p>
            <a:pPr marL="628650" lvl="1" indent="-171450">
              <a:buFont typeface="Arial" panose="020B0604020202020204" pitchFamily="34" charset="0"/>
              <a:buChar char="•"/>
            </a:pPr>
            <a:r>
              <a:rPr lang="en-US" sz="1200" dirty="0"/>
              <a:t>to work in a multicultural and multilingual environment</a:t>
            </a:r>
          </a:p>
          <a:p>
            <a:pPr marL="628650" lvl="1" indent="-171450">
              <a:buFont typeface="Arial" panose="020B0604020202020204" pitchFamily="34" charset="0"/>
              <a:buChar char="•"/>
            </a:pPr>
            <a:r>
              <a:rPr lang="en-US" sz="1200" dirty="0"/>
              <a:t>to put into practice knowledge acquired during studies, particularly in your areas of competence</a:t>
            </a:r>
          </a:p>
          <a:p>
            <a:pPr marL="171450" indent="-171450">
              <a:buFont typeface="Arial" panose="020B0604020202020204" pitchFamily="34" charset="0"/>
              <a:buChar char="•"/>
            </a:pPr>
            <a:r>
              <a:rPr lang="en-US" sz="1200" dirty="0"/>
              <a:t>Access to a traineeship is on merit only. For this reason, the </a:t>
            </a:r>
            <a:r>
              <a:rPr lang="en-US" sz="1200" dirty="0" err="1"/>
              <a:t>CoR</a:t>
            </a:r>
            <a:r>
              <a:rPr lang="en-US" sz="1200" dirty="0"/>
              <a:t> does not make preferential arrangements with specific educational institutions or authorities. </a:t>
            </a:r>
          </a:p>
          <a:p>
            <a:pPr marL="171450" indent="-171450">
              <a:buFont typeface="Arial" panose="020B0604020202020204" pitchFamily="34" charset="0"/>
              <a:buChar char="•"/>
            </a:pPr>
            <a:endParaRPr lang="en-US" sz="1200" dirty="0"/>
          </a:p>
          <a:p>
            <a:r>
              <a:rPr lang="en-US" sz="1200" dirty="0">
                <a:hlinkClick r:id="rId4"/>
              </a:rPr>
              <a:t>http://www.cor.europa.eu/en/about/traineeships/pages/traineeships.aspx</a:t>
            </a:r>
            <a:r>
              <a:rPr lang="en-US" sz="1200" dirty="0"/>
              <a:t> </a:t>
            </a:r>
          </a:p>
          <a:p>
            <a:endParaRPr lang="en-US" sz="1200" dirty="0">
              <a:effectLst/>
            </a:endParaRPr>
          </a:p>
        </p:txBody>
      </p:sp>
      <p:sp>
        <p:nvSpPr>
          <p:cNvPr id="31" name="Flecha: a la derecha 30">
            <a:extLst>
              <a:ext uri="{FF2B5EF4-FFF2-40B4-BE49-F238E27FC236}">
                <a16:creationId xmlns:a16="http://schemas.microsoft.com/office/drawing/2014/main" id="{55287D4B-7A7D-4783-8684-65426A61B7A7}"/>
              </a:ext>
            </a:extLst>
          </p:cNvPr>
          <p:cNvSpPr/>
          <p:nvPr/>
        </p:nvSpPr>
        <p:spPr>
          <a:xfrm>
            <a:off x="4380115" y="2199650"/>
            <a:ext cx="503853" cy="298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BA30CCBC-41FA-409A-A3DB-3CC8ECEFFA56}"/>
              </a:ext>
            </a:extLst>
          </p:cNvPr>
          <p:cNvSpPr/>
          <p:nvPr/>
        </p:nvSpPr>
        <p:spPr>
          <a:xfrm>
            <a:off x="5683978" y="4377895"/>
            <a:ext cx="6096000" cy="830997"/>
          </a:xfrm>
          <a:prstGeom prst="rect">
            <a:avLst/>
          </a:prstGeom>
        </p:spPr>
        <p:txBody>
          <a:bodyPr>
            <a:spAutoFit/>
          </a:bodyPr>
          <a:lstStyle/>
          <a:p>
            <a:pPr marL="171450" indent="-171450" algn="just">
              <a:buFont typeface="Arial" panose="020B0604020202020204" pitchFamily="34" charset="0"/>
              <a:buChar char="•"/>
            </a:pPr>
            <a:r>
              <a:rPr lang="es-ES" sz="1200" dirty="0"/>
              <a:t>Long-</a:t>
            </a:r>
            <a:r>
              <a:rPr lang="es-ES" sz="1200" dirty="0" err="1"/>
              <a:t>term</a:t>
            </a:r>
            <a:r>
              <a:rPr lang="es-ES" sz="1200" dirty="0"/>
              <a:t> </a:t>
            </a:r>
            <a:r>
              <a:rPr lang="es-ES" sz="1200" dirty="0" err="1"/>
              <a:t>traineeship</a:t>
            </a:r>
            <a:endParaRPr lang="es-ES" sz="1200" dirty="0"/>
          </a:p>
          <a:p>
            <a:pPr marL="171450" indent="-171450" algn="just">
              <a:buFont typeface="Arial" panose="020B0604020202020204" pitchFamily="34" charset="0"/>
              <a:buChar char="•"/>
            </a:pPr>
            <a:r>
              <a:rPr lang="es-ES" sz="1200" dirty="0"/>
              <a:t>Short-</a:t>
            </a:r>
            <a:r>
              <a:rPr lang="es-ES" sz="1200" dirty="0" err="1"/>
              <a:t>term</a:t>
            </a:r>
            <a:r>
              <a:rPr lang="es-ES" sz="1200" dirty="0"/>
              <a:t> </a:t>
            </a:r>
            <a:r>
              <a:rPr lang="es-ES" sz="1200" dirty="0" err="1"/>
              <a:t>traineeship</a:t>
            </a:r>
            <a:endParaRPr lang="es-ES" sz="1200" dirty="0"/>
          </a:p>
          <a:p>
            <a:pPr algn="just"/>
            <a:endParaRPr lang="es-ES" sz="1200" dirty="0">
              <a:hlinkClick r:id="rId5"/>
            </a:endParaRPr>
          </a:p>
          <a:p>
            <a:pPr algn="just"/>
            <a:r>
              <a:rPr lang="es-ES" sz="1200" dirty="0">
                <a:hlinkClick r:id="rId5"/>
              </a:rPr>
              <a:t>http://www.eesc.europa.eu/en/work-with-us/traineeships</a:t>
            </a:r>
            <a:r>
              <a:rPr lang="es-ES" sz="1200" dirty="0"/>
              <a:t> </a:t>
            </a:r>
          </a:p>
        </p:txBody>
      </p:sp>
      <p:pic>
        <p:nvPicPr>
          <p:cNvPr id="33" name="Imagen 32">
            <a:extLst>
              <a:ext uri="{FF2B5EF4-FFF2-40B4-BE49-F238E27FC236}">
                <a16:creationId xmlns:a16="http://schemas.microsoft.com/office/drawing/2014/main" id="{FFB72F9A-267F-4041-8908-A4AD46939D0A}"/>
              </a:ext>
            </a:extLst>
          </p:cNvPr>
          <p:cNvPicPr>
            <a:picLocks noChangeAspect="1"/>
          </p:cNvPicPr>
          <p:nvPr/>
        </p:nvPicPr>
        <p:blipFill>
          <a:blip r:embed="rId6"/>
          <a:stretch>
            <a:fillRect/>
          </a:stretch>
        </p:blipFill>
        <p:spPr>
          <a:xfrm>
            <a:off x="4365763" y="4625738"/>
            <a:ext cx="518205" cy="335309"/>
          </a:xfrm>
          <a:prstGeom prst="rect">
            <a:avLst/>
          </a:prstGeom>
        </p:spPr>
      </p:pic>
      <p:pic>
        <p:nvPicPr>
          <p:cNvPr id="3" name="Imagen 2">
            <a:extLst>
              <a:ext uri="{FF2B5EF4-FFF2-40B4-BE49-F238E27FC236}">
                <a16:creationId xmlns:a16="http://schemas.microsoft.com/office/drawing/2014/main" id="{2306DE2F-47D7-42A7-997E-85912DCB3A91}"/>
              </a:ext>
            </a:extLst>
          </p:cNvPr>
          <p:cNvPicPr>
            <a:picLocks noChangeAspect="1"/>
          </p:cNvPicPr>
          <p:nvPr/>
        </p:nvPicPr>
        <p:blipFill>
          <a:blip r:embed="rId7"/>
          <a:stretch>
            <a:fillRect/>
          </a:stretch>
        </p:blipFill>
        <p:spPr>
          <a:xfrm>
            <a:off x="1733765" y="1435975"/>
            <a:ext cx="1738884" cy="1508738"/>
          </a:xfrm>
          <a:prstGeom prst="rect">
            <a:avLst/>
          </a:prstGeom>
        </p:spPr>
      </p:pic>
      <p:pic>
        <p:nvPicPr>
          <p:cNvPr id="6" name="Imagen 5">
            <a:extLst>
              <a:ext uri="{FF2B5EF4-FFF2-40B4-BE49-F238E27FC236}">
                <a16:creationId xmlns:a16="http://schemas.microsoft.com/office/drawing/2014/main" id="{60FAF6E5-3B2D-49E2-B010-50DB64BAF145}"/>
              </a:ext>
            </a:extLst>
          </p:cNvPr>
          <p:cNvPicPr>
            <a:picLocks noChangeAspect="1"/>
          </p:cNvPicPr>
          <p:nvPr/>
        </p:nvPicPr>
        <p:blipFill>
          <a:blip r:embed="rId8"/>
          <a:stretch>
            <a:fillRect/>
          </a:stretch>
        </p:blipFill>
        <p:spPr>
          <a:xfrm>
            <a:off x="1920074" y="4259994"/>
            <a:ext cx="1552575" cy="1066800"/>
          </a:xfrm>
          <a:prstGeom prst="rect">
            <a:avLst/>
          </a:prstGeom>
        </p:spPr>
      </p:pic>
      <p:sp>
        <p:nvSpPr>
          <p:cNvPr id="14" name="CuadroTexto 13">
            <a:extLst>
              <a:ext uri="{FF2B5EF4-FFF2-40B4-BE49-F238E27FC236}">
                <a16:creationId xmlns:a16="http://schemas.microsoft.com/office/drawing/2014/main" id="{922441AB-6D4A-4766-A5E5-32D5F9936AFF}"/>
              </a:ext>
            </a:extLst>
          </p:cNvPr>
          <p:cNvSpPr txBox="1"/>
          <p:nvPr/>
        </p:nvSpPr>
        <p:spPr>
          <a:xfrm>
            <a:off x="2592540" y="216039"/>
            <a:ext cx="8639175" cy="584775"/>
          </a:xfrm>
          <a:prstGeom prst="rect">
            <a:avLst/>
          </a:prstGeom>
          <a:noFill/>
        </p:spPr>
        <p:txBody>
          <a:bodyPr wrap="square" rtlCol="0">
            <a:spAutoFit/>
          </a:bodyPr>
          <a:lstStyle/>
          <a:p>
            <a:r>
              <a:rPr lang="en-US" sz="3200" dirty="0">
                <a:solidFill>
                  <a:srgbClr val="C00000"/>
                </a:solidFill>
              </a:rPr>
              <a:t>EU INSTITUTIONS &amp; BODIES</a:t>
            </a:r>
          </a:p>
        </p:txBody>
      </p:sp>
    </p:spTree>
    <p:extLst>
      <p:ext uri="{BB962C8B-B14F-4D97-AF65-F5344CB8AC3E}">
        <p14:creationId xmlns:p14="http://schemas.microsoft.com/office/powerpoint/2010/main" val="2693817913"/>
      </p:ext>
    </p:extLst>
  </p:cSld>
  <p:clrMapOvr>
    <a:masterClrMapping/>
  </p:clrMapOvr>
</p:sld>
</file>

<file path=ppt/theme/theme1.xml><?xml version="1.0" encoding="utf-8"?>
<a:theme xmlns:a="http://schemas.openxmlformats.org/drawingml/2006/main" name="SINAI Gd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4221</TotalTime>
  <Words>1646</Words>
  <Application>Microsoft Office PowerPoint</Application>
  <PresentationFormat>Panorámica</PresentationFormat>
  <Paragraphs>193</Paragraphs>
  <Slides>17</Slides>
  <Notes>14</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17</vt:i4>
      </vt:variant>
    </vt:vector>
  </HeadingPairs>
  <TitlesOfParts>
    <vt:vector size="27" baseType="lpstr">
      <vt:lpstr>ＭＳ Ｐゴシック</vt:lpstr>
      <vt:lpstr>Arial</vt:lpstr>
      <vt:lpstr>Arial Black</vt:lpstr>
      <vt:lpstr>Calibri</vt:lpstr>
      <vt:lpstr>Calibri Light</vt:lpstr>
      <vt:lpstr>Times New Roman</vt:lpstr>
      <vt:lpstr>Verdana</vt:lpstr>
      <vt:lpstr>Wingdings</vt:lpstr>
      <vt:lpstr>SINAI GdN</vt:lpstr>
      <vt:lpstr>Microsoft Excel Chart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Uresandi</dc:creator>
  <cp:lastModifiedBy>Mikel Irujo</cp:lastModifiedBy>
  <cp:revision>266</cp:revision>
  <cp:lastPrinted>2017-03-15T09:10:18Z</cp:lastPrinted>
  <dcterms:created xsi:type="dcterms:W3CDTF">2017-02-14T09:37:10Z</dcterms:created>
  <dcterms:modified xsi:type="dcterms:W3CDTF">2017-10-03T10:25:06Z</dcterms:modified>
</cp:coreProperties>
</file>